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tags/tag2.xml" ContentType="application/vnd.openxmlformats-officedocument.presentationml.tag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C17847-B778-4DA6-8216-F68682022D62}" v="18" dt="2020-12-09T15:26:25.9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2.xml"/><Relationship Id="rId5" Type="http://schemas.openxmlformats.org/officeDocument/2006/relationships/viewProps" Target="viewProps.xml"/><Relationship Id="rId10" Type="http://schemas.openxmlformats.org/officeDocument/2006/relationships/customXml" Target="../customXml/item1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nta Dobrovolskyte" userId="007938a6-73f2-4c20-a396-7ef934c33683" providerId="ADAL" clId="{00C17847-B778-4DA6-8216-F68682022D62}"/>
    <pc:docChg chg="undo custSel mod modSld">
      <pc:chgData name="Ginta Dobrovolskyte" userId="007938a6-73f2-4c20-a396-7ef934c33683" providerId="ADAL" clId="{00C17847-B778-4DA6-8216-F68682022D62}" dt="2020-12-09T15:27:14.262" v="154" actId="1076"/>
      <pc:docMkLst>
        <pc:docMk/>
      </pc:docMkLst>
      <pc:sldChg chg="addSp delSp modSp mod setBg">
        <pc:chgData name="Ginta Dobrovolskyte" userId="007938a6-73f2-4c20-a396-7ef934c33683" providerId="ADAL" clId="{00C17847-B778-4DA6-8216-F68682022D62}" dt="2020-12-09T15:27:14.262" v="154" actId="1076"/>
        <pc:sldMkLst>
          <pc:docMk/>
          <pc:sldMk cId="2663051379" sldId="256"/>
        </pc:sldMkLst>
        <pc:spChg chg="mod ord">
          <ac:chgData name="Ginta Dobrovolskyte" userId="007938a6-73f2-4c20-a396-7ef934c33683" providerId="ADAL" clId="{00C17847-B778-4DA6-8216-F68682022D62}" dt="2020-12-09T15:27:14.262" v="154" actId="1076"/>
          <ac:spMkLst>
            <pc:docMk/>
            <pc:sldMk cId="2663051379" sldId="256"/>
            <ac:spMk id="4" creationId="{74520339-DE5F-4263-8642-D95082B9C67B}"/>
          </ac:spMkLst>
        </pc:spChg>
        <pc:spChg chg="mod">
          <ac:chgData name="Ginta Dobrovolskyte" userId="007938a6-73f2-4c20-a396-7ef934c33683" providerId="ADAL" clId="{00C17847-B778-4DA6-8216-F68682022D62}" dt="2020-12-09T15:26:15.872" v="150" actId="26606"/>
          <ac:spMkLst>
            <pc:docMk/>
            <pc:sldMk cId="2663051379" sldId="256"/>
            <ac:spMk id="5" creationId="{09D682A5-6C23-4687-8862-F0ACE1D37B38}"/>
          </ac:spMkLst>
        </pc:spChg>
        <pc:spChg chg="mod">
          <ac:chgData name="Ginta Dobrovolskyte" userId="007938a6-73f2-4c20-a396-7ef934c33683" providerId="ADAL" clId="{00C17847-B778-4DA6-8216-F68682022D62}" dt="2020-12-09T15:27:01.789" v="153" actId="20577"/>
          <ac:spMkLst>
            <pc:docMk/>
            <pc:sldMk cId="2663051379" sldId="256"/>
            <ac:spMk id="7" creationId="{AF091BB1-22AF-44A2-AF06-307034B50AF8}"/>
          </ac:spMkLst>
        </pc:spChg>
        <pc:spChg chg="mod">
          <ac:chgData name="Ginta Dobrovolskyte" userId="007938a6-73f2-4c20-a396-7ef934c33683" providerId="ADAL" clId="{00C17847-B778-4DA6-8216-F68682022D62}" dt="2020-12-09T15:26:04.991" v="147" actId="1076"/>
          <ac:spMkLst>
            <pc:docMk/>
            <pc:sldMk cId="2663051379" sldId="256"/>
            <ac:spMk id="8" creationId="{E736D323-A2FF-4F85-8F30-06B8A6F84522}"/>
          </ac:spMkLst>
        </pc:spChg>
        <pc:spChg chg="del">
          <ac:chgData name="Ginta Dobrovolskyte" userId="007938a6-73f2-4c20-a396-7ef934c33683" providerId="ADAL" clId="{00C17847-B778-4DA6-8216-F68682022D62}" dt="2020-12-09T15:25:48.074" v="144" actId="478"/>
          <ac:spMkLst>
            <pc:docMk/>
            <pc:sldMk cId="2663051379" sldId="256"/>
            <ac:spMk id="10" creationId="{97382BF7-CA1C-46FD-BED4-75BF465966E4}"/>
          </ac:spMkLst>
        </pc:spChg>
        <pc:spChg chg="add del">
          <ac:chgData name="Ginta Dobrovolskyte" userId="007938a6-73f2-4c20-a396-7ef934c33683" providerId="ADAL" clId="{00C17847-B778-4DA6-8216-F68682022D62}" dt="2020-12-09T15:26:15.872" v="150" actId="26606"/>
          <ac:spMkLst>
            <pc:docMk/>
            <pc:sldMk cId="2663051379" sldId="256"/>
            <ac:spMk id="14" creationId="{4038CB10-1F5C-4D54-9DF7-12586DE5B007}"/>
          </ac:spMkLst>
        </pc:spChg>
        <pc:spChg chg="add del">
          <ac:chgData name="Ginta Dobrovolskyte" userId="007938a6-73f2-4c20-a396-7ef934c33683" providerId="ADAL" clId="{00C17847-B778-4DA6-8216-F68682022D62}" dt="2020-12-09T15:26:15.872" v="150" actId="26606"/>
          <ac:spMkLst>
            <pc:docMk/>
            <pc:sldMk cId="2663051379" sldId="256"/>
            <ac:spMk id="16" creationId="{33B81349-3A7E-4A66-9ED9-66E6F8E29C4A}"/>
          </ac:spMkLst>
        </pc:spChg>
        <pc:spChg chg="add del">
          <ac:chgData name="Ginta Dobrovolskyte" userId="007938a6-73f2-4c20-a396-7ef934c33683" providerId="ADAL" clId="{00C17847-B778-4DA6-8216-F68682022D62}" dt="2020-12-09T15:26:15.872" v="150" actId="26606"/>
          <ac:spMkLst>
            <pc:docMk/>
            <pc:sldMk cId="2663051379" sldId="256"/>
            <ac:spMk id="18" creationId="{4A37A7FF-19A5-40D8-8D0C-E780CBD33087}"/>
          </ac:spMkLst>
        </pc:spChg>
        <pc:spChg chg="add del">
          <ac:chgData name="Ginta Dobrovolskyte" userId="007938a6-73f2-4c20-a396-7ef934c33683" providerId="ADAL" clId="{00C17847-B778-4DA6-8216-F68682022D62}" dt="2020-12-09T15:26:15.872" v="150" actId="26606"/>
          <ac:spMkLst>
            <pc:docMk/>
            <pc:sldMk cId="2663051379" sldId="256"/>
            <ac:spMk id="20" creationId="{73ED6512-6858-4552-B699-9A97FE9A4EA2}"/>
          </ac:spMkLst>
        </pc:spChg>
        <pc:picChg chg="mod">
          <ac:chgData name="Ginta Dobrovolskyte" userId="007938a6-73f2-4c20-a396-7ef934c33683" providerId="ADAL" clId="{00C17847-B778-4DA6-8216-F68682022D62}" dt="2020-12-09T15:26:15.872" v="150" actId="26606"/>
          <ac:picMkLst>
            <pc:docMk/>
            <pc:sldMk cId="2663051379" sldId="256"/>
            <ac:picMk id="6" creationId="{4F75A9B1-A252-49C6-9671-3253126622CD}"/>
          </ac:picMkLst>
        </pc:picChg>
        <pc:picChg chg="add mod ord">
          <ac:chgData name="Ginta Dobrovolskyte" userId="007938a6-73f2-4c20-a396-7ef934c33683" providerId="ADAL" clId="{00C17847-B778-4DA6-8216-F68682022D62}" dt="2020-12-09T15:26:15.872" v="150" actId="26606"/>
          <ac:picMkLst>
            <pc:docMk/>
            <pc:sldMk cId="2663051379" sldId="256"/>
            <ac:picMk id="9" creationId="{16515D32-876D-46DB-9661-A7EDF9DA9100}"/>
          </ac:picMkLst>
        </pc:picChg>
        <pc:picChg chg="del">
          <ac:chgData name="Ginta Dobrovolskyte" userId="007938a6-73f2-4c20-a396-7ef934c33683" providerId="ADAL" clId="{00C17847-B778-4DA6-8216-F68682022D62}" dt="2020-12-09T15:23:07.413" v="0" actId="478"/>
          <ac:picMkLst>
            <pc:docMk/>
            <pc:sldMk cId="2663051379" sldId="256"/>
            <ac:picMk id="12" creationId="{92205842-6FEF-4C9B-A35E-6AD29019A512}"/>
          </ac:picMkLst>
        </pc:picChg>
        <pc:picChg chg="add mod">
          <ac:chgData name="Ginta Dobrovolskyte" userId="007938a6-73f2-4c20-a396-7ef934c33683" providerId="ADAL" clId="{00C17847-B778-4DA6-8216-F68682022D62}" dt="2020-12-09T15:26:25.962" v="151"/>
          <ac:picMkLst>
            <pc:docMk/>
            <pc:sldMk cId="2663051379" sldId="256"/>
            <ac:picMk id="15" creationId="{05C0801F-179E-43B9-B9EB-C4125D6B220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CC269-3C53-4ED7-98D8-92D4BFD85E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E8675D-8EBE-4565-ABF4-3CE4ECEBF3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FA2406-6AEA-4ED5-8282-9984602A4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1E3-4CDC-4732-9263-166CED709F0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9CB955-A01C-4757-8E98-490557613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1AD08-0A10-4A37-941F-7709C07E4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F85D-08AB-4A6F-A2EB-FCB95412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09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0279F-17ED-4EAF-9406-6A9F45A0D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41205B-36F0-4FD5-BAA1-127B2C2F01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89055-AC15-4012-ABA3-15BF1C9A7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1E3-4CDC-4732-9263-166CED709F0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F6953-080D-4580-BDAF-F82816ED9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09297-3444-4FD9-9DF3-C1ABA90C3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F85D-08AB-4A6F-A2EB-FCB95412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386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E8E0E0-9963-4A55-8BAE-0A1ED149C2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D29475-BA90-4D72-BF13-14B306144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B5AFC-5981-4061-B1E6-82D3252CE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1E3-4CDC-4732-9263-166CED709F0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514B7F-7216-47D1-9B1C-7F1D99BC4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8E06F-6C31-4322-9F62-9EFB243F8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F85D-08AB-4A6F-A2EB-FCB95412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214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0CC5A-162C-430A-8B86-DD0B41D8C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FBEFD8-242D-44E5-AD7F-23A3CA3CD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BFE33-A907-4A8B-A3EC-530269D53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1E3-4CDC-4732-9263-166CED709F0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FA5C8-2BD7-4048-9446-B107F17CD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D1C8D6-2A8B-4E2E-AD71-39C1BCC2B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F85D-08AB-4A6F-A2EB-FCB95412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975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7794C-7B46-4AF4-95CB-9B6626BF9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C3D743-AF80-45BA-9080-92D0232E2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CCE29-8E14-4158-A70D-A8A778FCC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1E3-4CDC-4732-9263-166CED709F0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9DAD7A-D75B-450A-B745-4792B1FE8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F3955-4DE3-449A-822B-691240D3A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F85D-08AB-4A6F-A2EB-FCB95412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17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05BF6-705D-498A-B739-5725CB92C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F3946-447F-4D9A-95ED-9A9B1AD50D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37D1B5-82E1-4AD3-ADBD-AA3C0945AA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E6C09B-ADC0-4D69-8B55-DAF6D4811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1E3-4CDC-4732-9263-166CED709F0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F6E423-E24F-4871-B75C-E7FC2F5F5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3B9F00-DB0E-42AD-9AA4-6261AC86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F85D-08AB-4A6F-A2EB-FCB95412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544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AF033-5E0F-406B-A6E0-782BD9A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04CDF0-2ACB-449D-9135-0F5B019166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953C47-080F-440B-9A65-3A4391192E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5C899F-1451-43F1-973A-4A20AB7F17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24439E-FA00-45F0-8FAC-B11B50BC9D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84EE74-3729-452C-A86F-6BA9A39A2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1E3-4CDC-4732-9263-166CED709F0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46F7B4-F173-4AD9-8B76-C3D717433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6A895A-AFBF-48AC-8E38-5A686C9B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F85D-08AB-4A6F-A2EB-FCB95412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71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504AD-384F-4843-AD5D-F0CA03795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8F4EFE-36A4-4763-BBEF-5D97766E5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1E3-4CDC-4732-9263-166CED709F0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FD213E-50F6-4509-9272-332159A9A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8D08AA-F6FA-4992-8DF7-63E2FF5A1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F85D-08AB-4A6F-A2EB-FCB95412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90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8F5431-9D10-4716-AF99-5DB46DD89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1E3-4CDC-4732-9263-166CED709F0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C65B64-523B-4C81-A086-A7AE63693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2F846-A424-4658-8B26-AD8681F10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F85D-08AB-4A6F-A2EB-FCB95412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23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7F84D-F54D-4F6F-84E3-E57BA63AA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A02A92-E931-4984-BBB0-A74D9E31D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F4DCDF-B149-420C-B0AC-259A1461B4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2B36F3-57F2-4AB3-AE99-004B4D562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1E3-4CDC-4732-9263-166CED709F0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C96B2-0524-4B99-BABC-C6290FF02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C938-E3F7-4937-9175-C82EA8683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F85D-08AB-4A6F-A2EB-FCB95412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949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168EE-8B6F-4C9A-A5C3-D8C41A11F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55B143-C2DF-41AE-8437-E606B643E3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2B40A-DEB2-4B23-A0FD-7960DC87A4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F40791-7FA8-4BAE-AE11-1C4297624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131E3-4CDC-4732-9263-166CED709F0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B6541-F7C8-45E1-B1FB-4E4802AFC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6E564-1741-4D60-B0AD-A0D5BA937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FF85D-08AB-4A6F-A2EB-FCB95412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505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9A10B1-E861-4ABE-9C8D-899E13010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BEF583-B4CD-46D1-97E0-4FA4E7675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3A0FBD-413A-46EA-881A-9E17948827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131E3-4CDC-4732-9263-166CED709F0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F7ADF-5E50-42BD-9C1F-214ADAD0D6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F6F14-D847-4A28-BF0D-78C5BF7727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FF85D-08AB-4A6F-A2EB-FCB95412A1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442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74520339-DE5F-4263-8642-D95082B9C67B}"/>
              </a:ext>
            </a:extLst>
          </p:cNvPr>
          <p:cNvSpPr/>
          <p:nvPr/>
        </p:nvSpPr>
        <p:spPr>
          <a:xfrm flipH="1">
            <a:off x="8883941" y="5533315"/>
            <a:ext cx="3308059" cy="133804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09D682A5-6C23-4687-8862-F0ACE1D37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0607" y="1288037"/>
            <a:ext cx="7510780" cy="721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solidFill>
                  <a:srgbClr val="767171"/>
                </a:solidFill>
                <a:effectLst/>
                <a:latin typeface="Apex New Bold" panose="020106000405010101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ABM KEY SKILLS PASS CERTIFICATE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75A9B1-A252-49C6-9671-3253126622C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188" y="4966227"/>
            <a:ext cx="1529345" cy="1454326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AF091BB1-22AF-44A2-AF06-307034B50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6188" y="2333934"/>
            <a:ext cx="9739619" cy="2900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certificate is presented to</a:t>
            </a:r>
            <a:endParaRPr lang="en-US" sz="1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[NAME]</a:t>
            </a:r>
            <a:endParaRPr lang="en-US" sz="105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successfully completing the </a:t>
            </a:r>
            <a:r>
              <a:rPr lang="en-GB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ABM Key Skills Mandatory Modules/ ABM Key Skills Role Specific Modules (</a:t>
            </a:r>
            <a:r>
              <a:rPr lang="en-GB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leave the appropriate option</a:t>
            </a:r>
            <a:r>
              <a:rPr lang="en-GB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algn="ctr">
              <a:lnSpc>
                <a:spcPct val="107000"/>
              </a:lnSpc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[DATE]</a:t>
            </a:r>
            <a:endParaRPr lang="en-US" sz="1100" dirty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E736D323-A2FF-4F85-8F30-06B8A6F84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7029" y="5426690"/>
            <a:ext cx="4267949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solidFill>
                  <a:srgbClr val="767171"/>
                </a:solidFill>
                <a:effectLst/>
                <a:latin typeface="Apex New Medium" panose="020106000405010101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Manager Name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solidFill>
                  <a:srgbClr val="767171"/>
                </a:solidFill>
                <a:latin typeface="Apex New Medium" panose="020106000405010101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solidFill>
                  <a:srgbClr val="767171"/>
                </a:solidFill>
                <a:effectLst/>
                <a:latin typeface="Apex New Medium" panose="02010600040501010103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Manager Signature</a:t>
            </a: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515D32-876D-46DB-9661-A7EDF9DA91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5524" y="-2"/>
            <a:ext cx="3896476" cy="33340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C0801F-179E-43B9-B9EB-C4125D6B220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753"/>
          <a:stretch/>
        </p:blipFill>
        <p:spPr>
          <a:xfrm>
            <a:off x="0" y="5475514"/>
            <a:ext cx="751959" cy="14025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6305137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5DED6EBBE15648A126993C853E9C1E" ma:contentTypeVersion="3" ma:contentTypeDescription="Create a new document." ma:contentTypeScope="" ma:versionID="e535819d07bfc9dbdeae67b0f5ecf9a2">
  <xsd:schema xmlns:xsd="http://www.w3.org/2001/XMLSchema" xmlns:xs="http://www.w3.org/2001/XMLSchema" xmlns:p="http://schemas.microsoft.com/office/2006/metadata/properties" xmlns:ns2="177877c6-088c-46c8-80b2-410da01cd97e" targetNamespace="http://schemas.microsoft.com/office/2006/metadata/properties" ma:root="true" ma:fieldsID="37a7c1b071e2a27b7c6008c2ac64b8f5" ns2:_="">
    <xsd:import namespace="177877c6-088c-46c8-80b2-410da01cd9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7877c6-088c-46c8-80b2-410da01cd9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3DAEF3C-658D-4B39-8E2E-8B4E0542D7EE}"/>
</file>

<file path=customXml/itemProps2.xml><?xml version="1.0" encoding="utf-8"?>
<ds:datastoreItem xmlns:ds="http://schemas.openxmlformats.org/officeDocument/2006/customXml" ds:itemID="{7B9AC602-C2EB-45AD-8CC9-4B8B2553B1ED}"/>
</file>

<file path=customXml/itemProps3.xml><?xml version="1.0" encoding="utf-8"?>
<ds:datastoreItem xmlns:ds="http://schemas.openxmlformats.org/officeDocument/2006/customXml" ds:itemID="{F99E3964-2365-4B55-BF31-0D1903966559}"/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44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Apex New Bold</vt:lpstr>
      <vt:lpstr>Apex New Medium</vt:lpstr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Glen Riggs</dc:creator>
  <cp:lastModifiedBy>Ginta Dobrovolskyte</cp:lastModifiedBy>
  <cp:revision>4</cp:revision>
  <dcterms:created xsi:type="dcterms:W3CDTF">2020-09-10T18:14:43Z</dcterms:created>
  <dcterms:modified xsi:type="dcterms:W3CDTF">2020-12-15T12:00:12Z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7612202E-A151-4BD7-845C-28B31C1727C7</vt:lpwstr>
  </property>
  <property fmtid="{D5CDD505-2E9C-101B-9397-08002B2CF9AE}" pid="3" name="ArticulatePath">
    <vt:lpwstr>https://abmmscloud-my.sharepoint.com/personal/ginta_dobrovolskyte_abm_com/Documents/Desktop Back Up/Enhanced Cleaning Project/Certificates/EC Certificate PPT 10 Sept</vt:lpwstr>
  </property>
  <property fmtid="{D5CDD505-2E9C-101B-9397-08002B2CF9AE}" pid="4" name="ContentTypeId">
    <vt:lpwstr>0x010100285DED6EBBE15648A126993C853E9C1E</vt:lpwstr>
  </property>
  <property fmtid="{D5CDD505-2E9C-101B-9397-08002B2CF9AE}" pid="5" name="Order">
    <vt:r8>217400</vt:r8>
  </property>
  <property fmtid="{D5CDD505-2E9C-101B-9397-08002B2CF9AE}" pid="6" name="xd_Signature">
    <vt:bool>false</vt:bool>
  </property>
  <property fmtid="{D5CDD505-2E9C-101B-9397-08002B2CF9AE}" pid="7" name="xd_ProgID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_ExtendedDescription">
    <vt:lpwstr/>
  </property>
  <property fmtid="{D5CDD505-2E9C-101B-9397-08002B2CF9AE}" pid="13" name="TriggerFlowInfo">
    <vt:lpwstr/>
  </property>
  <property fmtid="{D5CDD505-2E9C-101B-9397-08002B2CF9AE}" pid="14" name="MediaServiceImageTags">
    <vt:lpwstr/>
  </property>
  <property fmtid="{D5CDD505-2E9C-101B-9397-08002B2CF9AE}" pid="15" name="_ColorHex">
    <vt:lpwstr/>
  </property>
  <property fmtid="{D5CDD505-2E9C-101B-9397-08002B2CF9AE}" pid="16" name="_Emoji">
    <vt:lpwstr/>
  </property>
  <property fmtid="{D5CDD505-2E9C-101B-9397-08002B2CF9AE}" pid="17" name="_ColorTag">
    <vt:lpwstr/>
  </property>
</Properties>
</file>