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90" r:id="rId4"/>
  </p:sldMasterIdLst>
  <p:notesMasterIdLst>
    <p:notesMasterId r:id="rId13"/>
  </p:notesMasterIdLst>
  <p:handoutMasterIdLst>
    <p:handoutMasterId r:id="rId14"/>
  </p:handoutMasterIdLst>
  <p:sldIdLst>
    <p:sldId id="1338" r:id="rId5"/>
    <p:sldId id="1339" r:id="rId6"/>
    <p:sldId id="1340" r:id="rId7"/>
    <p:sldId id="1341" r:id="rId8"/>
    <p:sldId id="1342" r:id="rId9"/>
    <p:sldId id="1343" r:id="rId10"/>
    <p:sldId id="1344" r:id="rId11"/>
    <p:sldId id="1347" r:id="rId12"/>
  </p:sldIdLst>
  <p:sldSz cx="9144000" cy="5143500" type="screen16x9"/>
  <p:notesSz cx="6858000" cy="9144000"/>
  <p:defaultTextStyle>
    <a:defPPr>
      <a:defRPr lang="en-US"/>
    </a:defPPr>
    <a:lvl1pPr marL="0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4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8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52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35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19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03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87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70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lide Layouts" id="{56E77AA8-00F2-4AF3-98EE-A8DB0F168A36}">
          <p14:sldIdLst>
            <p14:sldId id="1338"/>
            <p14:sldId id="1339"/>
            <p14:sldId id="1340"/>
            <p14:sldId id="1341"/>
            <p14:sldId id="1342"/>
            <p14:sldId id="1343"/>
            <p14:sldId id="1344"/>
            <p14:sldId id="134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0" userDrawn="1">
          <p15:clr>
            <a:srgbClr val="A4A3A4"/>
          </p15:clr>
        </p15:guide>
        <p15:guide id="2" pos="56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BE"/>
    <a:srgbClr val="00305E"/>
    <a:srgbClr val="C75B12"/>
    <a:srgbClr val="4D4F53"/>
    <a:srgbClr val="0046AD"/>
    <a:srgbClr val="E98300"/>
    <a:srgbClr val="0D776E"/>
    <a:srgbClr val="ECECEC"/>
    <a:srgbClr val="FDC82F"/>
    <a:srgbClr val="7E7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812124-0098-4C1A-9608-539E0C55773D}" v="2" dt="2025-05-08T08:30:52.3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420"/>
        <p:guide pos="56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FC2F5-FDBB-9342-AA40-C84BFA44D99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24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A454F-62E7-544B-AFCB-4DE1C0B1F391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4B896-37E8-B745-8D37-761DA2439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889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4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8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52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35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19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03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87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70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35A1E4D-2C9D-4E05-BE88-B599E729A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5094" y="-81642"/>
            <a:ext cx="2258906" cy="5257800"/>
          </a:xfrm>
          <a:prstGeom prst="rect">
            <a:avLst/>
          </a:prstGeom>
        </p:spPr>
      </p:pic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7BBB0D03-AD30-4949-9453-3B7221BDD71C}"/>
              </a:ext>
            </a:extLst>
          </p:cNvPr>
          <p:cNvSpPr/>
          <p:nvPr userDrawn="1"/>
        </p:nvSpPr>
        <p:spPr>
          <a:xfrm>
            <a:off x="0" y="3668212"/>
            <a:ext cx="685801" cy="1475288"/>
          </a:xfrm>
          <a:prstGeom prst="rtTriangle">
            <a:avLst/>
          </a:prstGeom>
          <a:solidFill>
            <a:srgbClr val="E98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B950B76-9539-4C4E-865F-044D6FEEB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390" y="2724150"/>
            <a:ext cx="8534400" cy="993775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57B02E3-C2B2-4AF7-AD90-A9F93CA9B3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390" y="3802413"/>
            <a:ext cx="8503350" cy="332140"/>
          </a:xfrm>
        </p:spPr>
        <p:txBody>
          <a:bodyPr wrap="none">
            <a:noAutofit/>
          </a:bodyPr>
          <a:lstStyle>
            <a:lvl1pPr marL="0" indent="0" algn="l">
              <a:buNone/>
              <a:defRPr sz="12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JANE SMITH, MARKETING DIRECTOR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E978266-F1A4-46D4-AF12-5BFCDA54A1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396" y="2308045"/>
            <a:ext cx="648802" cy="239213"/>
          </a:xfrm>
        </p:spPr>
        <p:txBody>
          <a:bodyPr wrap="none">
            <a:noAutofit/>
          </a:bodyPr>
          <a:lstStyle>
            <a:lvl1pPr marL="0" indent="0" algn="ctr">
              <a:buNone/>
              <a:defRPr sz="12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11.30.19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149A565-AE3D-4AE2-97A3-1746DC0C1005}"/>
              </a:ext>
            </a:extLst>
          </p:cNvPr>
          <p:cNvCxnSpPr>
            <a:cxnSpLocks/>
          </p:cNvCxnSpPr>
          <p:nvPr userDrawn="1"/>
        </p:nvCxnSpPr>
        <p:spPr>
          <a:xfrm>
            <a:off x="665416" y="2560586"/>
            <a:ext cx="5908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72E29429-0530-4596-9BEB-4EF7391A6B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45146" y="4430538"/>
            <a:ext cx="1097154" cy="5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8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alternate - midn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59FA-847A-FD4A-9400-B35B7E4590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0"/>
            <a:ext cx="9144000" cy="51435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F7B323-DFB8-C947-B643-13F5F2C41FA1}"/>
              </a:ext>
            </a:extLst>
          </p:cNvPr>
          <p:cNvCxnSpPr>
            <a:cxnSpLocks/>
          </p:cNvCxnSpPr>
          <p:nvPr userDrawn="1"/>
        </p:nvCxnSpPr>
        <p:spPr>
          <a:xfrm>
            <a:off x="3048000" y="1962150"/>
            <a:ext cx="83988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7B4A5501-6C47-3A40-B238-D17A366F29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71800" y="2114550"/>
            <a:ext cx="5410200" cy="857250"/>
          </a:xfrm>
        </p:spPr>
        <p:txBody>
          <a:bodyPr anchor="t" anchorCtr="0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7887C8-7ED4-5F45-A4A9-BEABAC255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71800" y="3181350"/>
            <a:ext cx="5410200" cy="259379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0619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alternate - gra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79FFA0-AACA-4A44-B635-649D45B76B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EC430E2-48B4-2444-B3B2-836DF1BDE1D5}"/>
              </a:ext>
            </a:extLst>
          </p:cNvPr>
          <p:cNvCxnSpPr>
            <a:cxnSpLocks/>
          </p:cNvCxnSpPr>
          <p:nvPr userDrawn="1"/>
        </p:nvCxnSpPr>
        <p:spPr>
          <a:xfrm>
            <a:off x="3048000" y="1962150"/>
            <a:ext cx="83988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6">
            <a:extLst>
              <a:ext uri="{FF2B5EF4-FFF2-40B4-BE49-F238E27FC236}">
                <a16:creationId xmlns:a16="http://schemas.microsoft.com/office/drawing/2014/main" id="{D7F337B8-B7B6-A040-BE46-B3B93A0AE3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71800" y="2114550"/>
            <a:ext cx="5410200" cy="857250"/>
          </a:xfrm>
        </p:spPr>
        <p:txBody>
          <a:bodyPr anchor="t" anchorCtr="0"/>
          <a:lstStyle>
            <a:lvl1pPr>
              <a:defRPr sz="2800">
                <a:solidFill>
                  <a:srgbClr val="00305E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DEB0C0AF-AA77-F840-A6BF-93FA010860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71800" y="3181350"/>
            <a:ext cx="5410200" cy="259379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4111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646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73F303-2848-434E-9E01-F7426E277822}"/>
              </a:ext>
            </a:extLst>
          </p:cNvPr>
          <p:cNvCxnSpPr/>
          <p:nvPr userDrawn="1"/>
        </p:nvCxnSpPr>
        <p:spPr>
          <a:xfrm>
            <a:off x="3125289" y="1292186"/>
            <a:ext cx="0" cy="3405060"/>
          </a:xfrm>
          <a:prstGeom prst="line">
            <a:avLst/>
          </a:prstGeom>
          <a:ln w="6350" cap="rnd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CD7B6C-9254-0143-8406-C199008C85BB}"/>
              </a:ext>
            </a:extLst>
          </p:cNvPr>
          <p:cNvCxnSpPr/>
          <p:nvPr userDrawn="1"/>
        </p:nvCxnSpPr>
        <p:spPr>
          <a:xfrm>
            <a:off x="6015809" y="1261269"/>
            <a:ext cx="0" cy="3405060"/>
          </a:xfrm>
          <a:prstGeom prst="line">
            <a:avLst/>
          </a:prstGeom>
          <a:ln w="6350" cap="rnd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90EFF63C-6B85-994B-8051-10D7C579B35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3731" y="1657350"/>
            <a:ext cx="2438400" cy="2971800"/>
          </a:xfrm>
        </p:spPr>
        <p:txBody>
          <a:bodyPr>
            <a:noAutofit/>
          </a:bodyPr>
          <a:lstStyle>
            <a:lvl1pPr marL="171450" indent="-171450">
              <a:buClr>
                <a:srgbClr val="E98300"/>
              </a:buClr>
              <a:buFont typeface="Arial" panose="020B0604020202020204" pitchFamily="34" charset="0"/>
              <a:buChar char="•"/>
              <a:defRPr sz="13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 lorem </a:t>
            </a:r>
            <a:r>
              <a:rPr lang="en-US" err="1"/>
              <a:t>ipsem</a:t>
            </a:r>
            <a:endParaRPr lang="en-US"/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egestas</a:t>
            </a:r>
            <a:r>
              <a:rPr lang="en-US"/>
              <a:t> dolore lorem </a:t>
            </a:r>
            <a:r>
              <a:rPr lang="en-US" err="1"/>
              <a:t>ipsem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FEDD8A42-2D24-9746-AC01-4DF7EA3AB08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171" y="1657350"/>
            <a:ext cx="2438400" cy="2971800"/>
          </a:xfrm>
        </p:spPr>
        <p:txBody>
          <a:bodyPr>
            <a:noAutofit/>
          </a:bodyPr>
          <a:lstStyle>
            <a:lvl1pPr marL="171450" indent="-171450">
              <a:buClr>
                <a:srgbClr val="E98300"/>
              </a:buClr>
              <a:buFont typeface="Arial" panose="020B0604020202020204" pitchFamily="34" charset="0"/>
              <a:buChar char="•"/>
              <a:defRPr sz="13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 lorem </a:t>
            </a:r>
            <a:r>
              <a:rPr lang="en-US" err="1"/>
              <a:t>ipsem</a:t>
            </a:r>
            <a:endParaRPr lang="en-US"/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egestas</a:t>
            </a:r>
            <a:r>
              <a:rPr lang="en-US"/>
              <a:t> dolore lorem </a:t>
            </a:r>
            <a:r>
              <a:rPr lang="en-US" err="1"/>
              <a:t>ipsem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B2ED7014-583E-3649-B5AC-5489BD04A6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44771" y="1657350"/>
            <a:ext cx="2438400" cy="2971800"/>
          </a:xfrm>
        </p:spPr>
        <p:txBody>
          <a:bodyPr>
            <a:noAutofit/>
          </a:bodyPr>
          <a:lstStyle>
            <a:lvl1pPr marL="171450" indent="-171450">
              <a:buClr>
                <a:srgbClr val="E98300"/>
              </a:buClr>
              <a:buFont typeface="Arial" panose="020B0604020202020204" pitchFamily="34" charset="0"/>
              <a:buChar char="•"/>
              <a:defRPr sz="13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 lorem </a:t>
            </a:r>
            <a:r>
              <a:rPr lang="en-US" err="1"/>
              <a:t>ipsem</a:t>
            </a:r>
            <a:endParaRPr lang="en-US"/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egestas</a:t>
            </a:r>
            <a:r>
              <a:rPr lang="en-US"/>
              <a:t> dolore lorem </a:t>
            </a:r>
            <a:r>
              <a:rPr lang="en-US" err="1"/>
              <a:t>ipsem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C2333D-D3C3-4813-841D-47CB6A1F9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E3C1B8A1-ABB0-4D5F-9E0D-BCEF2865EF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6568" y="1312476"/>
            <a:ext cx="2450933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16EF6CD2-7C36-4227-A8A4-EF782ADE13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1" y="1315811"/>
            <a:ext cx="2450933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F37B3583-36B1-459F-ACC2-635215779B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4771" y="1310481"/>
            <a:ext cx="2450933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922788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- 4 Column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02F2883-66AB-7C41-AC97-5F22251B30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" y="-1"/>
            <a:ext cx="9143532" cy="2419351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399D8011-AEA6-744E-956F-34E767BBEBF9}"/>
              </a:ext>
            </a:extLst>
          </p:cNvPr>
          <p:cNvSpPr/>
          <p:nvPr userDrawn="1"/>
        </p:nvSpPr>
        <p:spPr>
          <a:xfrm>
            <a:off x="234" y="1710607"/>
            <a:ext cx="9143766" cy="708743"/>
          </a:xfrm>
          <a:custGeom>
            <a:avLst/>
            <a:gdLst/>
            <a:ahLst/>
            <a:cxnLst/>
            <a:rect l="l" t="t" r="r" b="b"/>
            <a:pathLst>
              <a:path w="20104100" h="1558290">
                <a:moveTo>
                  <a:pt x="0" y="1558067"/>
                </a:moveTo>
                <a:lnTo>
                  <a:pt x="20104099" y="1558067"/>
                </a:lnTo>
                <a:lnTo>
                  <a:pt x="20104099" y="0"/>
                </a:lnTo>
                <a:lnTo>
                  <a:pt x="0" y="0"/>
                </a:lnTo>
                <a:lnTo>
                  <a:pt x="0" y="1558067"/>
                </a:lnTo>
                <a:close/>
              </a:path>
            </a:pathLst>
          </a:custGeom>
          <a:solidFill>
            <a:srgbClr val="00305E">
              <a:alpha val="70000"/>
            </a:srgbClr>
          </a:solidFill>
        </p:spPr>
        <p:txBody>
          <a:bodyPr wrap="square" lIns="0" tIns="0" rIns="0" bIns="0" rtlCol="0"/>
          <a:lstStyle/>
          <a:p>
            <a:pPr defTabSz="554492"/>
            <a:endParaRPr sz="662">
              <a:solidFill>
                <a:srgbClr val="0083B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8E2A2E-107D-CA48-ACFE-DF38D2EBD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E043604-BD4D-294C-946F-EA22F87210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2201" y="1885950"/>
            <a:ext cx="1793875" cy="43815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TITLE TEXT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D399F2E6-EFC2-A14C-9ABC-CB47DE171E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43901" y="1885950"/>
            <a:ext cx="1793875" cy="43815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TITLE TEXT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FE0C8D6E-2E71-5C42-A3C1-FDD51EC3D9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15601" y="1885950"/>
            <a:ext cx="1793875" cy="43815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TITLE TEXT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780F91BB-C643-B146-A8EC-E45F8D3AA4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87300" y="1885950"/>
            <a:ext cx="1793875" cy="43815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TITLE TEXT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E54CA3F-3E5B-024A-A585-C5A32659C03E}"/>
              </a:ext>
            </a:extLst>
          </p:cNvPr>
          <p:cNvCxnSpPr>
            <a:cxnSpLocks/>
          </p:cNvCxnSpPr>
          <p:nvPr userDrawn="1"/>
        </p:nvCxnSpPr>
        <p:spPr>
          <a:xfrm>
            <a:off x="4649045" y="2584833"/>
            <a:ext cx="0" cy="2274951"/>
          </a:xfrm>
          <a:prstGeom prst="line">
            <a:avLst/>
          </a:prstGeom>
          <a:ln w="6350" cap="rnd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42C27E4-B532-5943-9CEF-9BC89C79C6E2}"/>
              </a:ext>
            </a:extLst>
          </p:cNvPr>
          <p:cNvCxnSpPr>
            <a:cxnSpLocks/>
          </p:cNvCxnSpPr>
          <p:nvPr userDrawn="1"/>
        </p:nvCxnSpPr>
        <p:spPr>
          <a:xfrm>
            <a:off x="2475592" y="2584833"/>
            <a:ext cx="0" cy="2274951"/>
          </a:xfrm>
          <a:prstGeom prst="line">
            <a:avLst/>
          </a:prstGeom>
          <a:ln w="6350" cap="rnd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51C995A-8051-044E-BF85-CC09AAF43276}"/>
              </a:ext>
            </a:extLst>
          </p:cNvPr>
          <p:cNvCxnSpPr>
            <a:cxnSpLocks/>
          </p:cNvCxnSpPr>
          <p:nvPr userDrawn="1"/>
        </p:nvCxnSpPr>
        <p:spPr>
          <a:xfrm>
            <a:off x="6822498" y="2584833"/>
            <a:ext cx="0" cy="2274951"/>
          </a:xfrm>
          <a:prstGeom prst="line">
            <a:avLst/>
          </a:prstGeom>
          <a:ln w="6350" cap="rnd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00BB8E03-B3A7-2145-A1AE-0C398B436D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6510" y="2584833"/>
            <a:ext cx="1844713" cy="2274951"/>
          </a:xfr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E98300"/>
              </a:buClr>
              <a:buFont typeface="Arial" panose="020B0604020202020204" pitchFamily="34" charset="0"/>
              <a:buChar char="•"/>
              <a:defRPr sz="12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</a:t>
            </a:r>
          </a:p>
          <a:p>
            <a:pPr lvl="0"/>
            <a:r>
              <a:rPr lang="en-US"/>
              <a:t>Lorem ipsum dolor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1D728778-6B43-644E-B0F6-51BDDD55CA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40750" y="2584833"/>
            <a:ext cx="1844713" cy="2274951"/>
          </a:xfr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E98300"/>
              </a:buClr>
              <a:buFont typeface="Arial" panose="020B0604020202020204" pitchFamily="34" charset="0"/>
              <a:buChar char="•"/>
              <a:defRPr sz="12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</a:t>
            </a:r>
          </a:p>
          <a:p>
            <a:pPr lvl="0"/>
            <a:r>
              <a:rPr lang="en-US"/>
              <a:t>Lorem ipsum dolor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A3ED0D55-92A6-3945-870C-23F5C9A50C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4830" y="2584833"/>
            <a:ext cx="1844713" cy="2274951"/>
          </a:xfr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E98300"/>
              </a:buClr>
              <a:buFont typeface="Arial" panose="020B0604020202020204" pitchFamily="34" charset="0"/>
              <a:buChar char="•"/>
              <a:defRPr sz="12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</a:t>
            </a:r>
          </a:p>
          <a:p>
            <a:pPr lvl="0"/>
            <a:r>
              <a:rPr lang="en-US"/>
              <a:t>Lorem ipsum dolor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15211117-7A1E-5F46-B15D-8FA6E0EEBA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99390" y="2584833"/>
            <a:ext cx="1844713" cy="2274951"/>
          </a:xfr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E98300"/>
              </a:buClr>
              <a:buFont typeface="Arial" panose="020B0604020202020204" pitchFamily="34" charset="0"/>
              <a:buChar char="•"/>
              <a:defRPr sz="12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</a:t>
            </a:r>
          </a:p>
          <a:p>
            <a:pPr lvl="0"/>
            <a:r>
              <a:rPr lang="en-US"/>
              <a:t>Lorem ipsum dolor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09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 Icon - S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rgbClr val="0083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A7217D-6435-4595-9B8C-F0719C401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6" y="1980835"/>
            <a:ext cx="2232893" cy="1429115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199" y="819150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B231E13-BA06-41C0-9983-C77AD0FA0D28}"/>
              </a:ext>
            </a:extLst>
          </p:cNvPr>
          <p:cNvSpPr/>
          <p:nvPr userDrawn="1"/>
        </p:nvSpPr>
        <p:spPr>
          <a:xfrm>
            <a:off x="926272" y="895350"/>
            <a:ext cx="1029944" cy="1066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C86F68D1-F013-4DBA-8D22-43E4EAB4A1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5071" y="998108"/>
            <a:ext cx="809242" cy="838200"/>
          </a:xfrm>
        </p:spPr>
        <p:txBody>
          <a:bodyPr anchor="ctr" anchorCtr="0"/>
          <a:lstStyle>
            <a:lvl1pPr marL="0" indent="0" algn="ctr">
              <a:buNone/>
              <a:defRPr sz="1100"/>
            </a:lvl1pPr>
          </a:lstStyle>
          <a:p>
            <a:r>
              <a:rPr lang="en-US"/>
              <a:t>Service or Industry Icon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A827E60-FB74-40BA-BC7D-56614AE2DD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3157" y="3428635"/>
            <a:ext cx="2290043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5915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out Icon - S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rgbClr val="0083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A7217D-6435-4595-9B8C-F0719C401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6" y="274638"/>
            <a:ext cx="2232894" cy="4492625"/>
          </a:xfrm>
          <a:noFill/>
        </p:spPr>
        <p:txBody>
          <a:bodyPr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199" y="819150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1135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 Icon - Midn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7" y="1980836"/>
            <a:ext cx="2232893" cy="1429115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200" y="819151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189" indent="0">
              <a:buNone/>
              <a:defRPr>
                <a:solidFill>
                  <a:srgbClr val="0083BE"/>
                </a:solidFill>
              </a:defRPr>
            </a:lvl2pPr>
            <a:lvl3pPr marL="914378" indent="0">
              <a:buNone/>
              <a:defRPr>
                <a:solidFill>
                  <a:srgbClr val="0083BE"/>
                </a:solidFill>
              </a:defRPr>
            </a:lvl3pPr>
            <a:lvl4pPr marL="1371566" indent="0">
              <a:buNone/>
              <a:defRPr>
                <a:solidFill>
                  <a:srgbClr val="0083BE"/>
                </a:solidFill>
              </a:defRPr>
            </a:lvl4pPr>
            <a:lvl5pPr marL="1828754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B231E13-BA06-41C0-9983-C77AD0FA0D28}"/>
              </a:ext>
            </a:extLst>
          </p:cNvPr>
          <p:cNvSpPr/>
          <p:nvPr userDrawn="1"/>
        </p:nvSpPr>
        <p:spPr>
          <a:xfrm>
            <a:off x="926272" y="895350"/>
            <a:ext cx="1029944" cy="1066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C86F68D1-F013-4DBA-8D22-43E4EAB4A1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5072" y="998108"/>
            <a:ext cx="809242" cy="838200"/>
          </a:xfrm>
        </p:spPr>
        <p:txBody>
          <a:bodyPr anchor="ctr" anchorCtr="0"/>
          <a:lstStyle>
            <a:lvl1pPr marL="0" indent="0" algn="ctr">
              <a:buNone/>
              <a:defRPr sz="1100"/>
            </a:lvl1pPr>
          </a:lstStyle>
          <a:p>
            <a:r>
              <a:rPr lang="en-US"/>
              <a:t>Service or Industry Icon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A827E60-FB74-40BA-BC7D-56614AE2DD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3158" y="3428635"/>
            <a:ext cx="2290043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>
                <a:solidFill>
                  <a:srgbClr val="0083BE"/>
                </a:solidFill>
              </a:defRPr>
            </a:lvl2pPr>
            <a:lvl3pPr marL="914378" indent="0">
              <a:buNone/>
              <a:defRPr>
                <a:solidFill>
                  <a:srgbClr val="0083BE"/>
                </a:solidFill>
              </a:defRPr>
            </a:lvl3pPr>
            <a:lvl4pPr marL="1371566" indent="0">
              <a:buNone/>
              <a:defRPr>
                <a:solidFill>
                  <a:srgbClr val="0083BE"/>
                </a:solidFill>
              </a:defRPr>
            </a:lvl4pPr>
            <a:lvl5pPr marL="1828754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D6A58D-0F3D-4E4D-99E2-C07104DF89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biLevel thresh="25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10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out Icon - Midn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A7217D-6435-4595-9B8C-F0719C401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biLevel thresh="25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6" y="274639"/>
            <a:ext cx="2232894" cy="4492625"/>
          </a:xfrm>
          <a:noFill/>
        </p:spPr>
        <p:txBody>
          <a:bodyPr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200" y="819151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189" indent="0">
              <a:buNone/>
              <a:defRPr>
                <a:solidFill>
                  <a:srgbClr val="0083BE"/>
                </a:solidFill>
              </a:defRPr>
            </a:lvl2pPr>
            <a:lvl3pPr marL="914378" indent="0">
              <a:buNone/>
              <a:defRPr>
                <a:solidFill>
                  <a:srgbClr val="0083BE"/>
                </a:solidFill>
              </a:defRPr>
            </a:lvl3pPr>
            <a:lvl4pPr marL="1371566" indent="0">
              <a:buNone/>
              <a:defRPr>
                <a:solidFill>
                  <a:srgbClr val="0083BE"/>
                </a:solidFill>
              </a:defRPr>
            </a:lvl4pPr>
            <a:lvl5pPr marL="1828754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676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 Icon - Br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rgbClr val="C75B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A7217D-6435-4595-9B8C-F0719C401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6" y="1980835"/>
            <a:ext cx="2232893" cy="1429115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199" y="819150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B231E13-BA06-41C0-9983-C77AD0FA0D28}"/>
              </a:ext>
            </a:extLst>
          </p:cNvPr>
          <p:cNvSpPr/>
          <p:nvPr userDrawn="1"/>
        </p:nvSpPr>
        <p:spPr>
          <a:xfrm>
            <a:off x="926272" y="895350"/>
            <a:ext cx="1029944" cy="1066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C86F68D1-F013-4DBA-8D22-43E4EAB4A1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5071" y="998108"/>
            <a:ext cx="809242" cy="838200"/>
          </a:xfrm>
        </p:spPr>
        <p:txBody>
          <a:bodyPr anchor="ctr" anchorCtr="0"/>
          <a:lstStyle>
            <a:lvl1pPr marL="0" indent="0" algn="ctr">
              <a:buNone/>
              <a:defRPr sz="1100"/>
            </a:lvl1pPr>
          </a:lstStyle>
          <a:p>
            <a:r>
              <a:rPr lang="en-US"/>
              <a:t>Service or Industry Icon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A827E60-FB74-40BA-BC7D-56614AE2DD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3157" y="3428635"/>
            <a:ext cx="2290043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504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ABM p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B569C9-06DC-9542-A66B-E17F62094B84}"/>
              </a:ext>
            </a:extLst>
          </p:cNvPr>
          <p:cNvSpPr/>
          <p:nvPr userDrawn="1"/>
        </p:nvSpPr>
        <p:spPr>
          <a:xfrm>
            <a:off x="8215952" y="0"/>
            <a:ext cx="929263" cy="666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Placeholder 9">
            <a:extLst>
              <a:ext uri="{FF2B5EF4-FFF2-40B4-BE49-F238E27FC236}">
                <a16:creationId xmlns:a16="http://schemas.microsoft.com/office/drawing/2014/main" id="{E9DD9FEC-3A89-7B4B-955E-E0C80BEFC2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4" b="44"/>
          <a:stretch/>
        </p:blipFill>
        <p:spPr>
          <a:xfrm>
            <a:off x="-8040" y="0"/>
            <a:ext cx="9152040" cy="5156200"/>
          </a:xfrm>
          <a:prstGeom prst="rect">
            <a:avLst/>
          </a:prstGeom>
        </p:spPr>
      </p:pic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08868B1E-96A4-0042-9F66-B00A6AB961CE}"/>
              </a:ext>
            </a:extLst>
          </p:cNvPr>
          <p:cNvSpPr/>
          <p:nvPr userDrawn="1"/>
        </p:nvSpPr>
        <p:spPr>
          <a:xfrm>
            <a:off x="790" y="3842385"/>
            <a:ext cx="598279" cy="1318985"/>
          </a:xfrm>
          <a:prstGeom prst="rtTriangle">
            <a:avLst/>
          </a:prstGeom>
          <a:solidFill>
            <a:srgbClr val="E98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592453-E948-2E48-90B3-3D129F045DA2}"/>
              </a:ext>
            </a:extLst>
          </p:cNvPr>
          <p:cNvGrpSpPr/>
          <p:nvPr userDrawn="1"/>
        </p:nvGrpSpPr>
        <p:grpSpPr>
          <a:xfrm>
            <a:off x="6651388" y="1643"/>
            <a:ext cx="2504100" cy="5154083"/>
            <a:chOff x="6843137" y="-11208"/>
            <a:chExt cx="2319296" cy="477370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7D6377A-EC87-3B44-BD59-83FE519D0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3137" y="1428750"/>
              <a:ext cx="2315726" cy="3333750"/>
            </a:xfrm>
            <a:prstGeom prst="rect">
              <a:avLst/>
            </a:prstGeom>
          </p:spPr>
        </p:pic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B7AC3379-C47C-6D46-BA63-E21F400CF4BA}"/>
                </a:ext>
              </a:extLst>
            </p:cNvPr>
            <p:cNvSpPr/>
            <p:nvPr/>
          </p:nvSpPr>
          <p:spPr>
            <a:xfrm flipH="1" flipV="1">
              <a:off x="7627960" y="-11208"/>
              <a:ext cx="1534473" cy="2875972"/>
            </a:xfrm>
            <a:prstGeom prst="rtTriangle">
              <a:avLst/>
            </a:prstGeom>
            <a:solidFill>
              <a:srgbClr val="0083BE">
                <a:alpha val="6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B6AC224-6EBC-4B85-A06D-BBFE44460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390" y="2724150"/>
            <a:ext cx="8534400" cy="993775"/>
          </a:xfrm>
        </p:spPr>
        <p:txBody>
          <a:bodyPr anchor="t"/>
          <a:lstStyle>
            <a:lvl1pPr>
              <a:defRPr>
                <a:solidFill>
                  <a:srgbClr val="00305E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070D5AE-773A-41DA-847A-AB3DCC8B24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390" y="3802413"/>
            <a:ext cx="8503350" cy="332140"/>
          </a:xfrm>
        </p:spPr>
        <p:txBody>
          <a:bodyPr wrap="none">
            <a:noAutofit/>
          </a:bodyPr>
          <a:lstStyle>
            <a:lvl1pPr marL="0" indent="0" algn="l">
              <a:buNone/>
              <a:defRPr sz="1200">
                <a:solidFill>
                  <a:srgbClr val="00305E"/>
                </a:solidFill>
              </a:defRPr>
            </a:lvl1pPr>
          </a:lstStyle>
          <a:p>
            <a:pPr lvl="0"/>
            <a:r>
              <a:rPr lang="en-US"/>
              <a:t>JANE SMITH, MARKETING DIRECTOR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D371D8B-0997-435D-9B81-30BF63AA95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396" y="2308045"/>
            <a:ext cx="648802" cy="239213"/>
          </a:xfrm>
        </p:spPr>
        <p:txBody>
          <a:bodyPr wrap="none">
            <a:noAutofit/>
          </a:bodyPr>
          <a:lstStyle>
            <a:lvl1pPr marL="0" indent="0" algn="ctr">
              <a:buNone/>
              <a:defRPr sz="1200">
                <a:solidFill>
                  <a:srgbClr val="00305E"/>
                </a:solidFill>
              </a:defRPr>
            </a:lvl1pPr>
          </a:lstStyle>
          <a:p>
            <a:pPr lvl="0"/>
            <a:r>
              <a:rPr lang="en-US"/>
              <a:t>11.30.19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711317C-E533-4956-8E68-79B346424485}"/>
              </a:ext>
            </a:extLst>
          </p:cNvPr>
          <p:cNvCxnSpPr>
            <a:cxnSpLocks/>
          </p:cNvCxnSpPr>
          <p:nvPr userDrawn="1"/>
        </p:nvCxnSpPr>
        <p:spPr>
          <a:xfrm>
            <a:off x="665416" y="2560586"/>
            <a:ext cx="5908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3D83A537-DDB1-2802-FCED-3FFB97C426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18754" y="4430538"/>
            <a:ext cx="1149938" cy="56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7997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out Icon - Br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rgbClr val="C75B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A7217D-6435-4595-9B8C-F0719C401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6" y="274638"/>
            <a:ext cx="2232894" cy="4492625"/>
          </a:xfrm>
          <a:noFill/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199" y="819150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0917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Insight or Sta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AC45D4B3-561A-4BB5-8616-BE369A78543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102350" y="0"/>
            <a:ext cx="3041650" cy="5138479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r>
              <a:rPr lang="en-US"/>
              <a:t>Insert Photo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40091B-6EDD-844A-A1F8-4C9F1F4B903B}"/>
              </a:ext>
            </a:extLst>
          </p:cNvPr>
          <p:cNvCxnSpPr>
            <a:cxnSpLocks/>
          </p:cNvCxnSpPr>
          <p:nvPr userDrawn="1"/>
        </p:nvCxnSpPr>
        <p:spPr>
          <a:xfrm>
            <a:off x="569976" y="1072940"/>
            <a:ext cx="72542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03130444-0240-C44A-A91A-3970B3B0C1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8360" y="2578310"/>
            <a:ext cx="3787171" cy="1492250"/>
          </a:xfrm>
        </p:spPr>
        <p:txBody>
          <a:bodyPr/>
          <a:lstStyle>
            <a:lvl1pPr marL="0" marR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 sz="1200">
                <a:solidFill>
                  <a:srgbClr val="4D4F53"/>
                </a:solidFill>
              </a:defRPr>
            </a:lvl1pPr>
          </a:lstStyle>
          <a:p>
            <a:pPr marL="0" marR="0" lvl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Loren </a:t>
            </a:r>
            <a:r>
              <a:rPr lang="en-US" err="1"/>
              <a:t>Ipsem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egestad</a:t>
            </a:r>
            <a:r>
              <a:rPr lang="en-US"/>
              <a:t> </a:t>
            </a:r>
            <a:r>
              <a:rPr lang="en-US" err="1"/>
              <a:t>ullmcorper</a:t>
            </a:r>
            <a:r>
              <a:rPr lang="en-US"/>
              <a:t>.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4E22F1BC-90E3-4F14-A1F3-939CED42B21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5313" y="2191073"/>
            <a:ext cx="3790705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A6DAF9D-B8CB-419E-8989-3554998E48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072940"/>
            <a:ext cx="3778332" cy="942378"/>
          </a:xfrm>
        </p:spPr>
        <p:txBody>
          <a:bodyPr/>
          <a:lstStyle>
            <a:lvl1pPr>
              <a:defRPr lang="en-US" sz="3200" dirty="0">
                <a:solidFill>
                  <a:srgbClr val="0046AD"/>
                </a:solidFill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  <a:t>Here’s </a:t>
            </a:r>
            <a:b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</a:br>
            <a: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  <a:t>a Title Section</a:t>
            </a:r>
          </a:p>
        </p:txBody>
      </p:sp>
    </p:spTree>
    <p:extLst>
      <p:ext uri="{BB962C8B-B14F-4D97-AF65-F5344CB8AC3E}">
        <p14:creationId xmlns:p14="http://schemas.microsoft.com/office/powerpoint/2010/main" val="1321387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Service Slide with Photo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7">
            <a:extLst>
              <a:ext uri="{FF2B5EF4-FFF2-40B4-BE49-F238E27FC236}">
                <a16:creationId xmlns:a16="http://schemas.microsoft.com/office/drawing/2014/main" id="{D0F42F4E-96F7-3143-AC5B-C95BA7EDE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0"/>
          <a:stretch/>
        </p:blipFill>
        <p:spPr>
          <a:xfrm>
            <a:off x="0" y="0"/>
            <a:ext cx="3048000" cy="51435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73D0CFD3-DDEE-3647-BD70-CE3022651CBF}"/>
              </a:ext>
            </a:extLst>
          </p:cNvPr>
          <p:cNvSpPr/>
          <p:nvPr userDrawn="1"/>
        </p:nvSpPr>
        <p:spPr>
          <a:xfrm>
            <a:off x="2057400" y="630263"/>
            <a:ext cx="1941487" cy="1941487"/>
          </a:xfrm>
          <a:prstGeom prst="ellipse">
            <a:avLst/>
          </a:prstGeom>
          <a:solidFill>
            <a:srgbClr val="00305E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0B978B-5F4C-1A4A-8C55-45E03307D3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161" y="739653"/>
            <a:ext cx="861353" cy="86135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C9AC9AD-AD06-8C44-8FEA-5BD3995A0126}"/>
              </a:ext>
            </a:extLst>
          </p:cNvPr>
          <p:cNvCxnSpPr>
            <a:cxnSpLocks/>
          </p:cNvCxnSpPr>
          <p:nvPr userDrawn="1"/>
        </p:nvCxnSpPr>
        <p:spPr>
          <a:xfrm>
            <a:off x="2721739" y="1601006"/>
            <a:ext cx="592197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28C7872C-C0B8-3F45-B4BF-5B6505ED41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200" y="892294"/>
            <a:ext cx="4419600" cy="331796"/>
          </a:xfrm>
        </p:spPr>
        <p:txBody>
          <a:bodyPr/>
          <a:lstStyle>
            <a:lvl1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SUBHEAD TEXT HERE</a:t>
            </a:r>
          </a:p>
        </p:txBody>
      </p:sp>
      <p:sp>
        <p:nvSpPr>
          <p:cNvPr id="31" name="Title 30">
            <a:extLst>
              <a:ext uri="{FF2B5EF4-FFF2-40B4-BE49-F238E27FC236}">
                <a16:creationId xmlns:a16="http://schemas.microsoft.com/office/drawing/2014/main" id="{4A5325C0-3107-CB4B-B403-5F567DABE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8206" y="1601006"/>
            <a:ext cx="1579588" cy="857250"/>
          </a:xfrm>
        </p:spPr>
        <p:txBody>
          <a:bodyPr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Landscape &amp; Turf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825F1E4-D1DE-42E9-A75F-6E217D8CE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1504950"/>
            <a:ext cx="4419600" cy="3505179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28170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Slide with Photo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045D13-7523-B54C-983B-420881ED99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3048000" cy="51435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en-US"/>
              <a:t>Insert Picture of Service or Industry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28C7872C-C0B8-3F45-B4BF-5B6505ED41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200" y="892294"/>
            <a:ext cx="4419600" cy="331796"/>
          </a:xfrm>
        </p:spPr>
        <p:txBody>
          <a:bodyPr/>
          <a:lstStyle>
            <a:lvl1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SUBHEAD TEXT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AE76970-2C56-41A1-BB6D-AD36C19A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1504950"/>
            <a:ext cx="4419600" cy="3505179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63316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045D13-7523-B54C-983B-420881ED99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3048000" cy="51435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en-US"/>
              <a:t>Insert Picture of Service or Industry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954A99F-7D74-6443-8412-1FA7E32C34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671" y="892294"/>
            <a:ext cx="4411840" cy="942378"/>
          </a:xfrm>
        </p:spPr>
        <p:txBody>
          <a:bodyPr/>
          <a:lstStyle>
            <a:lvl1pPr>
              <a:defRPr lang="en-US" sz="3200" dirty="0">
                <a:solidFill>
                  <a:srgbClr val="0046AD"/>
                </a:solidFill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  <a:t>Here’s </a:t>
            </a:r>
            <a:b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</a:br>
            <a: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  <a:t>a Title Section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D6DA0CC-DDD3-E34D-9C16-E98F8A415141}"/>
              </a:ext>
            </a:extLst>
          </p:cNvPr>
          <p:cNvCxnSpPr>
            <a:cxnSpLocks/>
          </p:cNvCxnSpPr>
          <p:nvPr userDrawn="1"/>
        </p:nvCxnSpPr>
        <p:spPr>
          <a:xfrm>
            <a:off x="4380447" y="892294"/>
            <a:ext cx="72542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EA2603F-50F6-4947-9BB7-7BA34E59B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2419350"/>
            <a:ext cx="4419600" cy="2590779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263BC77D-C523-44BB-BC7C-772B2A90EE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200" y="1834672"/>
            <a:ext cx="4419600" cy="331796"/>
          </a:xfrm>
        </p:spPr>
        <p:txBody>
          <a:bodyPr/>
          <a:lstStyle>
            <a:lvl1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SUBHEAD TEXT HERE</a:t>
            </a:r>
          </a:p>
        </p:txBody>
      </p:sp>
    </p:spTree>
    <p:extLst>
      <p:ext uri="{BB962C8B-B14F-4D97-AF65-F5344CB8AC3E}">
        <p14:creationId xmlns:p14="http://schemas.microsoft.com/office/powerpoint/2010/main" val="11609368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k object 16">
            <a:extLst>
              <a:ext uri="{FF2B5EF4-FFF2-40B4-BE49-F238E27FC236}">
                <a16:creationId xmlns:a16="http://schemas.microsoft.com/office/drawing/2014/main" id="{E910A733-735D-9649-8AD9-B0D8C0204098}"/>
              </a:ext>
            </a:extLst>
          </p:cNvPr>
          <p:cNvSpPr/>
          <p:nvPr userDrawn="1"/>
        </p:nvSpPr>
        <p:spPr>
          <a:xfrm>
            <a:off x="190562" y="205726"/>
            <a:ext cx="2857438" cy="4731962"/>
          </a:xfrm>
          <a:custGeom>
            <a:avLst/>
            <a:gdLst/>
            <a:ahLst/>
            <a:cxnLst/>
            <a:rect l="l" t="t" r="r" b="b"/>
            <a:pathLst>
              <a:path w="6852284" h="10404475">
                <a:moveTo>
                  <a:pt x="0" y="10403871"/>
                </a:moveTo>
                <a:lnTo>
                  <a:pt x="6852143" y="10403871"/>
                </a:lnTo>
                <a:lnTo>
                  <a:pt x="6852143" y="0"/>
                </a:lnTo>
                <a:lnTo>
                  <a:pt x="0" y="0"/>
                </a:lnTo>
                <a:lnTo>
                  <a:pt x="0" y="10403871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 sz="819" b="0" i="0">
              <a:latin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F89C6B-A52C-3B4E-A948-1DF5C35A1A84}"/>
              </a:ext>
            </a:extLst>
          </p:cNvPr>
          <p:cNvCxnSpPr>
            <a:cxnSpLocks/>
          </p:cNvCxnSpPr>
          <p:nvPr userDrawn="1"/>
        </p:nvCxnSpPr>
        <p:spPr>
          <a:xfrm>
            <a:off x="493776" y="971550"/>
            <a:ext cx="72542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30999812-93C7-644A-9492-3B7499EF517F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3352800" y="514350"/>
            <a:ext cx="5404049" cy="426719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</a:lstStyle>
          <a:p>
            <a:r>
              <a:rPr lang="en-US"/>
              <a:t>Chart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6E93D8-66E0-3A4D-839F-E3B1B89925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2118288"/>
            <a:ext cx="2514600" cy="301062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SUBHEAD TEXT HERE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AA6F40AE-C53D-964D-8FF9-8E2809DE25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1000" y="1047750"/>
            <a:ext cx="2514600" cy="9144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2800" smtClean="0">
                <a:solidFill>
                  <a:srgbClr val="0046AD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D97497BD-CE91-4D1C-AA55-E32D168C8C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7151" y="2505074"/>
            <a:ext cx="2508449" cy="2276475"/>
          </a:xfrm>
        </p:spPr>
        <p:txBody>
          <a:bodyPr/>
          <a:lstStyle>
            <a:lvl1pPr marL="0" marR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 sz="1200">
                <a:solidFill>
                  <a:srgbClr val="4D4F53"/>
                </a:solidFill>
              </a:defRPr>
            </a:lvl1pPr>
          </a:lstStyle>
          <a:p>
            <a:pPr marL="0" marR="0" lvl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Loren </a:t>
            </a:r>
            <a:r>
              <a:rPr lang="en-US" err="1"/>
              <a:t>Ipsem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egestad</a:t>
            </a:r>
            <a:r>
              <a:rPr lang="en-US"/>
              <a:t> </a:t>
            </a:r>
            <a:r>
              <a:rPr lang="en-US" err="1"/>
              <a:t>ullmcorper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706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k object 16">
            <a:extLst>
              <a:ext uri="{FF2B5EF4-FFF2-40B4-BE49-F238E27FC236}">
                <a16:creationId xmlns:a16="http://schemas.microsoft.com/office/drawing/2014/main" id="{E910A733-735D-9649-8AD9-B0D8C0204098}"/>
              </a:ext>
            </a:extLst>
          </p:cNvPr>
          <p:cNvSpPr/>
          <p:nvPr userDrawn="1"/>
        </p:nvSpPr>
        <p:spPr>
          <a:xfrm>
            <a:off x="190562" y="205726"/>
            <a:ext cx="2857438" cy="4731962"/>
          </a:xfrm>
          <a:custGeom>
            <a:avLst/>
            <a:gdLst/>
            <a:ahLst/>
            <a:cxnLst/>
            <a:rect l="l" t="t" r="r" b="b"/>
            <a:pathLst>
              <a:path w="6852284" h="10404475">
                <a:moveTo>
                  <a:pt x="0" y="10403871"/>
                </a:moveTo>
                <a:lnTo>
                  <a:pt x="6852143" y="10403871"/>
                </a:lnTo>
                <a:lnTo>
                  <a:pt x="6852143" y="0"/>
                </a:lnTo>
                <a:lnTo>
                  <a:pt x="0" y="0"/>
                </a:lnTo>
                <a:lnTo>
                  <a:pt x="0" y="10403871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 sz="819" b="0" i="0">
              <a:latin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F89C6B-A52C-3B4E-A948-1DF5C35A1A84}"/>
              </a:ext>
            </a:extLst>
          </p:cNvPr>
          <p:cNvCxnSpPr>
            <a:cxnSpLocks/>
          </p:cNvCxnSpPr>
          <p:nvPr userDrawn="1"/>
        </p:nvCxnSpPr>
        <p:spPr>
          <a:xfrm>
            <a:off x="493776" y="971550"/>
            <a:ext cx="72542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EC4BC0-0A6D-D547-9BB9-EBDFFA3C3BD2}"/>
              </a:ext>
            </a:extLst>
          </p:cNvPr>
          <p:cNvSpPr/>
          <p:nvPr userDrawn="1"/>
        </p:nvSpPr>
        <p:spPr>
          <a:xfrm>
            <a:off x="7848600" y="0"/>
            <a:ext cx="12954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A2FE9FCD-C69D-D041-84AB-5E178BED690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238438" y="0"/>
            <a:ext cx="5905562" cy="51435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</a:lstStyle>
          <a:p>
            <a:r>
              <a:rPr lang="en-US"/>
              <a:t>Insert Picture Here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14E9337-392B-4F09-9483-39D162D974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2118288"/>
            <a:ext cx="2514600" cy="301062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SUBHEAD TEXT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39C1DBF-6AB2-4E78-8F17-E292F6873A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1000" y="1047750"/>
            <a:ext cx="2514600" cy="9144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2800" smtClean="0">
                <a:solidFill>
                  <a:srgbClr val="0046AD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07AD1B3-2AB3-4B3B-A344-75F4FDD6FB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7151" y="2505074"/>
            <a:ext cx="2508449" cy="2276475"/>
          </a:xfrm>
        </p:spPr>
        <p:txBody>
          <a:bodyPr/>
          <a:lstStyle>
            <a:lvl1pPr marL="0" marR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 sz="1200">
                <a:solidFill>
                  <a:srgbClr val="4D4F53"/>
                </a:solidFill>
              </a:defRPr>
            </a:lvl1pPr>
          </a:lstStyle>
          <a:p>
            <a:pPr marL="0" marR="0" lvl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Loren </a:t>
            </a:r>
            <a:r>
              <a:rPr lang="en-US" err="1"/>
              <a:t>Ipsem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egestad</a:t>
            </a:r>
            <a:r>
              <a:rPr lang="en-US"/>
              <a:t> </a:t>
            </a:r>
            <a:r>
              <a:rPr lang="en-US" err="1"/>
              <a:t>ullmcorper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72969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Line Leave Behi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6C50CD-7033-4616-A14F-A9C68A87600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0"/>
            <a:ext cx="3048000" cy="51435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</a:lstStyle>
          <a:p>
            <a:r>
              <a:rPr lang="en-US"/>
              <a:t>Insert Picture of Service</a:t>
            </a:r>
          </a:p>
        </p:txBody>
      </p:sp>
      <p:pic>
        <p:nvPicPr>
          <p:cNvPr id="4" name="Picture 3" descr="504841_ABM_PPT_72dpi9.png">
            <a:extLst>
              <a:ext uri="{FF2B5EF4-FFF2-40B4-BE49-F238E27FC236}">
                <a16:creationId xmlns:a16="http://schemas.microsoft.com/office/drawing/2014/main" id="{46DAF498-B9F5-439E-938D-6F95A1DCA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167" t="27273" r="10834" b="20202"/>
          <a:stretch/>
        </p:blipFill>
        <p:spPr>
          <a:xfrm>
            <a:off x="3276598" y="438150"/>
            <a:ext cx="5029202" cy="990600"/>
          </a:xfrm>
          <a:prstGeom prst="rect">
            <a:avLst/>
          </a:prstGeom>
        </p:spPr>
      </p:pic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CA1B11B7-AB3F-4191-88C3-B1F8591381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52801" y="1962150"/>
            <a:ext cx="3311982" cy="28956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Main text goes here and here</a:t>
            </a:r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58721101-4717-432E-8C75-1BE4493E3C6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98461" y="2618829"/>
            <a:ext cx="1695806" cy="2238921"/>
          </a:xfrm>
        </p:spPr>
        <p:txBody>
          <a:bodyPr rIns="0"/>
          <a:lstStyle>
            <a:lvl1pPr marL="0" indent="0">
              <a:buNone/>
              <a:defRPr sz="1000">
                <a:solidFill>
                  <a:srgbClr val="00305E"/>
                </a:solidFill>
              </a:defRPr>
            </a:lvl1pPr>
          </a:lstStyle>
          <a:p>
            <a:pPr lvl="0"/>
            <a:r>
              <a:rPr lang="en-US"/>
              <a:t>Benefit goes here</a:t>
            </a:r>
          </a:p>
          <a:p>
            <a:pPr lvl="0"/>
            <a:r>
              <a:rPr lang="en-US"/>
              <a:t>Another benefit goes here and here</a:t>
            </a:r>
          </a:p>
          <a:p>
            <a:pPr lvl="0"/>
            <a:r>
              <a:rPr lang="en-US"/>
              <a:t>More benefit text goes here and here, and even more text goes here</a:t>
            </a:r>
          </a:p>
          <a:p>
            <a:pPr lvl="0"/>
            <a:r>
              <a:rPr lang="en-US"/>
              <a:t>Benefit goes here</a:t>
            </a:r>
          </a:p>
          <a:p>
            <a:pPr lvl="0"/>
            <a:r>
              <a:rPr lang="en-US"/>
              <a:t>Another benefit goes here and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270E17-E77B-45B6-A793-855A1BDAFB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276600" y="880360"/>
            <a:ext cx="4953000" cy="381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None/>
              <a:defRPr sz="2000" b="1" cap="all" spc="100" baseline="0">
                <a:solidFill>
                  <a:srgbClr val="003D80"/>
                </a:solidFill>
              </a:defRPr>
            </a:lvl1pPr>
          </a:lstStyle>
          <a:p>
            <a:pPr lvl="0"/>
            <a:r>
              <a:rPr lang="en-US"/>
              <a:t>NAME OF SERVICE LINE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BBE4B986-75C6-4D26-B4DD-6C78178C6A7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88129" y="1962149"/>
            <a:ext cx="1706138" cy="562521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BENEFITS OF WORKING WITH US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8CB32B-D730-4469-AE5C-32685DE01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2801" y="1581149"/>
            <a:ext cx="3311982" cy="304800"/>
          </a:xfrm>
        </p:spPr>
        <p:txBody>
          <a:bodyPr>
            <a:noAutofit/>
          </a:bodyPr>
          <a:lstStyle>
            <a:lvl1pPr>
              <a:defRPr sz="1800">
                <a:solidFill>
                  <a:srgbClr val="0083BE"/>
                </a:solidFill>
              </a:defRPr>
            </a:lvl1pPr>
          </a:lstStyle>
          <a:p>
            <a:r>
              <a:rPr lang="en-US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22263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504841_ABM_PPT_72dpi11.png">
            <a:extLst>
              <a:ext uri="{FF2B5EF4-FFF2-40B4-BE49-F238E27FC236}">
                <a16:creationId xmlns:a16="http://schemas.microsoft.com/office/drawing/2014/main" id="{B1B0FBD0-E5F9-6E43-90C4-9472749999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166" t="21718" r="17500" b="17676"/>
          <a:stretch/>
        </p:blipFill>
        <p:spPr>
          <a:xfrm>
            <a:off x="3314073" y="331971"/>
            <a:ext cx="4419602" cy="1143000"/>
          </a:xfrm>
          <a:prstGeom prst="rect">
            <a:avLst/>
          </a:prstGeom>
        </p:spPr>
      </p:pic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78ACDEBC-9954-154A-A27F-0AA10003A1F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3048000" cy="5143501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F8B3E814-DC9E-B743-B23E-285D7F4ADC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76600" y="880360"/>
            <a:ext cx="4953000" cy="381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None/>
              <a:defRPr sz="2000" b="1" cap="all" spc="100" baseline="0">
                <a:solidFill>
                  <a:srgbClr val="003D80"/>
                </a:solidFill>
              </a:defRPr>
            </a:lvl1pPr>
          </a:lstStyle>
          <a:p>
            <a:pPr lvl="0"/>
            <a:r>
              <a:rPr lang="en-US"/>
              <a:t>INDUSTRY GROUP OR VERTICAL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F87BB3-3D2A-41F0-96FE-F7723F515BF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52800" y="21819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</a:lstStyle>
          <a:p>
            <a:r>
              <a:rPr lang="en-US"/>
              <a:t>Logo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B809D7F-CE1F-41BE-ADD1-402E967F2C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38800" y="21819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083B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Logo</a:t>
            </a:r>
          </a:p>
          <a:p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0559589-88BA-4C0E-BB23-1D2A6A20F69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52800" y="30963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083B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Logo</a:t>
            </a:r>
          </a:p>
          <a:p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A83B041-AEE0-4DE3-8863-16AEE3B392E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38800" y="30963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083B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Logo</a:t>
            </a:r>
          </a:p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1255E-E9D5-4D41-A14B-D7A94CB0429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352800" y="40107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083B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Logo</a:t>
            </a:r>
          </a:p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D88E09C-934F-455A-8D21-FF3C4B5FF15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638800" y="40107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083B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Logo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924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DE714-6621-9948-889D-3991F88AC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61950"/>
            <a:ext cx="3200400" cy="8572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Services Tailored </a:t>
            </a:r>
            <a:br>
              <a:rPr lang="en-US"/>
            </a:br>
            <a:r>
              <a:rPr lang="en-US"/>
              <a:t>for Building Value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55C6F7-887C-3C4A-85B8-39B7F95005F3}"/>
              </a:ext>
            </a:extLst>
          </p:cNvPr>
          <p:cNvSpPr/>
          <p:nvPr userDrawn="1"/>
        </p:nvSpPr>
        <p:spPr>
          <a:xfrm>
            <a:off x="0" y="1836510"/>
            <a:ext cx="9144000" cy="3306989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rgbClr val="003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68570E-9AF1-0F4B-B650-E55723DC8A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525521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ELECTRICAL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9951F6F0-5FC4-A742-B75D-202D1F79F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6567" y="2525521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ENERGY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652B46D-9DBF-D24F-BB31-50A35FC1EA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15934" y="2525521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FACILITIES ENGINEERING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6D82ED8-40B7-2E4F-9B38-DC779C85B3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5300" y="2525521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HVAC &amp; MECHANICAL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610CE3A5-8B11-124A-976E-D5A400975B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040500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JANITORIAL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C6407930-6A88-804E-9A9D-924341E1A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86567" y="4040500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LANDSCAPE &amp; TURF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282E2B04-C78C-904A-9055-A7486E328F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934" y="4040500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MISSION CRITICAL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D5FA334D-E842-7643-ABE9-461A8A3B33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45300" y="4040500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PARKING &amp; TRANSPORTATION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F7A5CDA3-C585-4449-B420-2054570D71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15934" y="821315"/>
            <a:ext cx="3881966" cy="228600"/>
          </a:xfrm>
        </p:spPr>
        <p:txBody>
          <a:bodyPr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INTEGRATED FACILITIES SERVICES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A286408-55A7-E24F-B44E-D83F117DD72E}"/>
              </a:ext>
            </a:extLst>
          </p:cNvPr>
          <p:cNvCxnSpPr>
            <a:cxnSpLocks/>
          </p:cNvCxnSpPr>
          <p:nvPr userDrawn="1"/>
        </p:nvCxnSpPr>
        <p:spPr>
          <a:xfrm>
            <a:off x="457200" y="2716021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E78F8E9-88DB-524C-8102-83A01F564498}"/>
              </a:ext>
            </a:extLst>
          </p:cNvPr>
          <p:cNvCxnSpPr>
            <a:cxnSpLocks/>
          </p:cNvCxnSpPr>
          <p:nvPr userDrawn="1"/>
        </p:nvCxnSpPr>
        <p:spPr>
          <a:xfrm>
            <a:off x="2572328" y="2716021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BF4583E-59E7-284D-BE19-C69BD00BADE2}"/>
              </a:ext>
            </a:extLst>
          </p:cNvPr>
          <p:cNvCxnSpPr>
            <a:cxnSpLocks/>
          </p:cNvCxnSpPr>
          <p:nvPr userDrawn="1"/>
        </p:nvCxnSpPr>
        <p:spPr>
          <a:xfrm>
            <a:off x="4711700" y="2716021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7690AFF-BA14-EC40-ADAA-1A2BEFED3F91}"/>
              </a:ext>
            </a:extLst>
          </p:cNvPr>
          <p:cNvCxnSpPr>
            <a:cxnSpLocks/>
          </p:cNvCxnSpPr>
          <p:nvPr userDrawn="1"/>
        </p:nvCxnSpPr>
        <p:spPr>
          <a:xfrm>
            <a:off x="6836064" y="2716021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534C850-B025-8A4E-A42D-FE4FB571F1B6}"/>
              </a:ext>
            </a:extLst>
          </p:cNvPr>
          <p:cNvCxnSpPr>
            <a:cxnSpLocks/>
          </p:cNvCxnSpPr>
          <p:nvPr userDrawn="1"/>
        </p:nvCxnSpPr>
        <p:spPr>
          <a:xfrm>
            <a:off x="457200" y="4243700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5BAB17D-71A3-3C40-8B63-FBCA7B9D326D}"/>
              </a:ext>
            </a:extLst>
          </p:cNvPr>
          <p:cNvCxnSpPr>
            <a:cxnSpLocks/>
          </p:cNvCxnSpPr>
          <p:nvPr userDrawn="1"/>
        </p:nvCxnSpPr>
        <p:spPr>
          <a:xfrm>
            <a:off x="2572328" y="4243700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38353D7-529E-6D42-A069-6B6EFEDDDFA7}"/>
              </a:ext>
            </a:extLst>
          </p:cNvPr>
          <p:cNvCxnSpPr>
            <a:cxnSpLocks/>
          </p:cNvCxnSpPr>
          <p:nvPr userDrawn="1"/>
        </p:nvCxnSpPr>
        <p:spPr>
          <a:xfrm>
            <a:off x="4711700" y="4243700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B45F008-241D-5E4F-96CA-62610E599865}"/>
              </a:ext>
            </a:extLst>
          </p:cNvPr>
          <p:cNvCxnSpPr>
            <a:cxnSpLocks/>
          </p:cNvCxnSpPr>
          <p:nvPr userDrawn="1"/>
        </p:nvCxnSpPr>
        <p:spPr>
          <a:xfrm>
            <a:off x="6836064" y="4243700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6F0821AF-75A8-E34A-8862-F4DF7A656466}"/>
              </a:ext>
            </a:extLst>
          </p:cNvPr>
          <p:cNvSpPr/>
          <p:nvPr userDrawn="1"/>
        </p:nvSpPr>
        <p:spPr>
          <a:xfrm>
            <a:off x="1095375" y="1992121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effectLst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005545C-5B68-024F-97B9-C0C1FC2AE455}"/>
              </a:ext>
            </a:extLst>
          </p:cNvPr>
          <p:cNvSpPr/>
          <p:nvPr userDrawn="1"/>
        </p:nvSpPr>
        <p:spPr>
          <a:xfrm>
            <a:off x="3230707" y="1992121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effectLst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122953E-F007-F543-8445-C7BEA964E9D4}"/>
              </a:ext>
            </a:extLst>
          </p:cNvPr>
          <p:cNvSpPr/>
          <p:nvPr userDrawn="1"/>
        </p:nvSpPr>
        <p:spPr>
          <a:xfrm>
            <a:off x="5352473" y="1992121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effectLst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F87E5A0-5505-3F46-B8C1-FB63C4AE0F07}"/>
              </a:ext>
            </a:extLst>
          </p:cNvPr>
          <p:cNvSpPr/>
          <p:nvPr userDrawn="1"/>
        </p:nvSpPr>
        <p:spPr>
          <a:xfrm>
            <a:off x="7474239" y="1992121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effectLst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707EFC2-C2D6-9C49-838C-CADC73A01413}"/>
              </a:ext>
            </a:extLst>
          </p:cNvPr>
          <p:cNvSpPr/>
          <p:nvPr userDrawn="1"/>
        </p:nvSpPr>
        <p:spPr>
          <a:xfrm>
            <a:off x="1095375" y="3495574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effectLst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13D42B7-29BE-1A49-A643-3C4C83769C10}"/>
              </a:ext>
            </a:extLst>
          </p:cNvPr>
          <p:cNvSpPr/>
          <p:nvPr userDrawn="1"/>
        </p:nvSpPr>
        <p:spPr>
          <a:xfrm>
            <a:off x="3230707" y="3495574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effectLst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CC029C4-973C-6943-9AE3-1992BD4961DA}"/>
              </a:ext>
            </a:extLst>
          </p:cNvPr>
          <p:cNvSpPr/>
          <p:nvPr userDrawn="1"/>
        </p:nvSpPr>
        <p:spPr>
          <a:xfrm>
            <a:off x="5352473" y="3495574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effectLst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5350620-6BD0-3A41-9FB7-C4B78F36352D}"/>
              </a:ext>
            </a:extLst>
          </p:cNvPr>
          <p:cNvSpPr/>
          <p:nvPr userDrawn="1"/>
        </p:nvSpPr>
        <p:spPr>
          <a:xfrm>
            <a:off x="7474239" y="3495574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effectLst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4080F572-32D2-674F-B6F5-4FD726CED7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57200" y="2754121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49" name="Text Placeholder 47">
            <a:extLst>
              <a:ext uri="{FF2B5EF4-FFF2-40B4-BE49-F238E27FC236}">
                <a16:creationId xmlns:a16="http://schemas.microsoft.com/office/drawing/2014/main" id="{53E0410F-A9C4-AA4C-B969-71835150718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581564" y="2754121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F5EB1DD5-FB83-3E43-B908-D46CB69A05C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15164" y="2754121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1" name="Text Placeholder 47">
            <a:extLst>
              <a:ext uri="{FF2B5EF4-FFF2-40B4-BE49-F238E27FC236}">
                <a16:creationId xmlns:a16="http://schemas.microsoft.com/office/drawing/2014/main" id="{ED8F2152-0C2B-D747-8A55-067BA8269C9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48764" y="2754121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2" name="Text Placeholder 47">
            <a:extLst>
              <a:ext uri="{FF2B5EF4-FFF2-40B4-BE49-F238E27FC236}">
                <a16:creationId xmlns:a16="http://schemas.microsoft.com/office/drawing/2014/main" id="{131EA2DF-BE8B-E340-A196-3C8D1F4EC5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7200" y="4273738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3" name="Text Placeholder 47">
            <a:extLst>
              <a:ext uri="{FF2B5EF4-FFF2-40B4-BE49-F238E27FC236}">
                <a16:creationId xmlns:a16="http://schemas.microsoft.com/office/drawing/2014/main" id="{3324B7E1-A807-7E46-B5C8-648183660B6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81564" y="4273738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52A6D254-72FE-2946-86F8-00FA6F8D85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15164" y="4273738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5" name="Text Placeholder 47">
            <a:extLst>
              <a:ext uri="{FF2B5EF4-FFF2-40B4-BE49-F238E27FC236}">
                <a16:creationId xmlns:a16="http://schemas.microsoft.com/office/drawing/2014/main" id="{136616E9-7FD2-A347-B18F-87D9E15DB11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48764" y="4273738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3AA1D7DC-4419-7446-B030-F585C3A2B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375" y="1960997"/>
            <a:ext cx="476250" cy="47625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4BFD9FE-1F83-9048-850D-29715D4CD5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2300" y="1967404"/>
            <a:ext cx="523431" cy="523431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71FB491D-2909-CF4C-98B0-7A954B22898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1433" y="2008903"/>
            <a:ext cx="443325" cy="44332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3DC46A4-E01C-644F-AF9B-595B505E198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644" y="3472020"/>
            <a:ext cx="476250" cy="47625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6D99E96C-3EA1-774A-B422-330B049C6A3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450" y="3479113"/>
            <a:ext cx="527049" cy="527049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99E93BA-A8E7-0B4E-9C21-5347ACCE4D5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7633" y="3504784"/>
            <a:ext cx="444602" cy="44460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E12960C8-7154-0843-A27F-E50A774D5A2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7784" y="3489822"/>
            <a:ext cx="467364" cy="46736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1EFF04C9-7083-5043-A173-A426843F6A3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6569" y="1979421"/>
            <a:ext cx="476250" cy="476250"/>
          </a:xfrm>
          <a:prstGeom prst="rect">
            <a:avLst/>
          </a:prstGeom>
        </p:spPr>
      </p:pic>
      <p:sp>
        <p:nvSpPr>
          <p:cNvPr id="74" name="Text Placeholder 47">
            <a:extLst>
              <a:ext uri="{FF2B5EF4-FFF2-40B4-BE49-F238E27FC236}">
                <a16:creationId xmlns:a16="http://schemas.microsoft.com/office/drawing/2014/main" id="{DE577342-9570-084B-8DED-E9C713E00E0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715164" y="1081618"/>
            <a:ext cx="3881966" cy="550206"/>
          </a:xfrm>
        </p:spPr>
        <p:txBody>
          <a:bodyPr/>
          <a:lstStyle>
            <a:lvl1pPr marL="0" indent="0">
              <a:buNone/>
              <a:defRPr sz="9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5C7A70B-39DE-E840-BDED-3B116B2C3541}"/>
              </a:ext>
            </a:extLst>
          </p:cNvPr>
          <p:cNvCxnSpPr>
            <a:cxnSpLocks/>
          </p:cNvCxnSpPr>
          <p:nvPr userDrawn="1"/>
        </p:nvCxnSpPr>
        <p:spPr>
          <a:xfrm>
            <a:off x="4711700" y="1049915"/>
            <a:ext cx="387696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1" name="Picture 80">
            <a:extLst>
              <a:ext uri="{FF2B5EF4-FFF2-40B4-BE49-F238E27FC236}">
                <a16:creationId xmlns:a16="http://schemas.microsoft.com/office/drawing/2014/main" id="{0BA457DF-6E2E-7D4E-95CE-DCDE015C127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</a:blip>
          <a:stretch>
            <a:fillRect/>
          </a:stretch>
        </p:blipFill>
        <p:spPr>
          <a:xfrm rot="10800000">
            <a:off x="7981208" y="3660674"/>
            <a:ext cx="1162792" cy="1482826"/>
          </a:xfrm>
          <a:prstGeom prst="rect">
            <a:avLst/>
          </a:prstGeom>
        </p:spPr>
      </p:pic>
      <p:sp>
        <p:nvSpPr>
          <p:cNvPr id="82" name="Slide Number Placeholder 5">
            <a:extLst>
              <a:ext uri="{FF2B5EF4-FFF2-40B4-BE49-F238E27FC236}">
                <a16:creationId xmlns:a16="http://schemas.microsoft.com/office/drawing/2014/main" id="{54B085A8-5216-5647-A85D-9B69D4F0D19D}"/>
              </a:ext>
            </a:extLst>
          </p:cNvPr>
          <p:cNvSpPr txBox="1">
            <a:spLocks/>
          </p:cNvSpPr>
          <p:nvPr userDrawn="1"/>
        </p:nvSpPr>
        <p:spPr>
          <a:xfrm>
            <a:off x="8686800" y="4781550"/>
            <a:ext cx="457193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fld id="{71D86429-E25C-914F-A190-E49FA0C0908E}" type="slidenum">
              <a:rPr lang="en-US" sz="1000">
                <a:solidFill>
                  <a:srgbClr val="4D4F53"/>
                </a:solidFill>
                <a:latin typeface="Calibri"/>
                <a:cs typeface="Calibri"/>
              </a:rPr>
              <a:pPr marL="0" indent="0" algn="ctr">
                <a:buFont typeface="Arial" panose="020B0604020202020204" pitchFamily="34" charset="0"/>
                <a:buNone/>
              </a:pPr>
              <a:t>‹#›</a:t>
            </a:fld>
            <a:endParaRPr lang="en-US" sz="1000">
              <a:solidFill>
                <a:srgbClr val="4D4F53"/>
              </a:solidFill>
              <a:latin typeface="Calibri"/>
              <a:cs typeface="Calibri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9037BDE-7ED2-244B-8CB4-3548F30DACB1}"/>
              </a:ext>
            </a:extLst>
          </p:cNvPr>
          <p:cNvCxnSpPr/>
          <p:nvPr userDrawn="1"/>
        </p:nvCxnSpPr>
        <p:spPr>
          <a:xfrm>
            <a:off x="8839200" y="4781550"/>
            <a:ext cx="15408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>
            <a:extLst>
              <a:ext uri="{FF2B5EF4-FFF2-40B4-BE49-F238E27FC236}">
                <a16:creationId xmlns:a16="http://schemas.microsoft.com/office/drawing/2014/main" id="{8B5DFC32-308C-AD41-A116-DA37F57F72A3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7032" y="133350"/>
            <a:ext cx="786299" cy="71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33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ABM custo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9">
            <a:extLst>
              <a:ext uri="{FF2B5EF4-FFF2-40B4-BE49-F238E27FC236}">
                <a16:creationId xmlns:a16="http://schemas.microsoft.com/office/drawing/2014/main" id="{BA6C706E-E0DB-EA49-8E70-B2D39DCB1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854"/>
            <a:ext cx="9174361" cy="516113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4E8072D-92AD-A546-A89E-7B6EF9AC37CF}"/>
              </a:ext>
            </a:extLst>
          </p:cNvPr>
          <p:cNvSpPr/>
          <p:nvPr userDrawn="1"/>
        </p:nvSpPr>
        <p:spPr>
          <a:xfrm>
            <a:off x="0" y="-22405"/>
            <a:ext cx="9175674" cy="5162086"/>
          </a:xfrm>
          <a:prstGeom prst="rect">
            <a:avLst/>
          </a:prstGeom>
          <a:solidFill>
            <a:srgbClr val="00305E">
              <a:alpha val="1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  </a:t>
            </a: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08868B1E-96A4-0042-9F66-B00A6AB961CE}"/>
              </a:ext>
            </a:extLst>
          </p:cNvPr>
          <p:cNvSpPr/>
          <p:nvPr userDrawn="1"/>
        </p:nvSpPr>
        <p:spPr>
          <a:xfrm>
            <a:off x="2826" y="3826350"/>
            <a:ext cx="598279" cy="1318985"/>
          </a:xfrm>
          <a:prstGeom prst="rtTriangle">
            <a:avLst/>
          </a:prstGeom>
          <a:solidFill>
            <a:srgbClr val="E98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592453-E948-2E48-90B3-3D129F045DA2}"/>
              </a:ext>
            </a:extLst>
          </p:cNvPr>
          <p:cNvGrpSpPr/>
          <p:nvPr userDrawn="1"/>
        </p:nvGrpSpPr>
        <p:grpSpPr>
          <a:xfrm>
            <a:off x="6665597" y="-21456"/>
            <a:ext cx="2504100" cy="5167740"/>
            <a:chOff x="6843137" y="-11208"/>
            <a:chExt cx="2319296" cy="477370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7D6377A-EC87-3B44-BD59-83FE519D0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3137" y="1428750"/>
              <a:ext cx="2315726" cy="3333750"/>
            </a:xfrm>
            <a:prstGeom prst="rect">
              <a:avLst/>
            </a:prstGeom>
          </p:spPr>
        </p:pic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B7AC3379-C47C-6D46-BA63-E21F400CF4BA}"/>
                </a:ext>
              </a:extLst>
            </p:cNvPr>
            <p:cNvSpPr/>
            <p:nvPr/>
          </p:nvSpPr>
          <p:spPr>
            <a:xfrm flipH="1" flipV="1">
              <a:off x="7627960" y="-11208"/>
              <a:ext cx="1534473" cy="2875972"/>
            </a:xfrm>
            <a:prstGeom prst="rtTriangle">
              <a:avLst/>
            </a:prstGeom>
            <a:solidFill>
              <a:srgbClr val="0083BE">
                <a:alpha val="6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0C5E844-EC7D-450E-B398-F179E8916C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396" y="2308045"/>
            <a:ext cx="648802" cy="239213"/>
          </a:xfrm>
        </p:spPr>
        <p:txBody>
          <a:bodyPr wrap="none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11.30.19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8A042A4-FC58-49EC-A74D-71663053B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390" y="2724150"/>
            <a:ext cx="8534400" cy="99377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F964A6FA-DF96-461C-B32C-032A4404F2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390" y="3802413"/>
            <a:ext cx="8503350" cy="332140"/>
          </a:xfrm>
        </p:spPr>
        <p:txBody>
          <a:bodyPr wrap="none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JANE SMITH, MARKETING DIRECTOR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5F71F6E-23DD-4245-89C2-3D3667CDBFF8}"/>
              </a:ext>
            </a:extLst>
          </p:cNvPr>
          <p:cNvCxnSpPr>
            <a:cxnSpLocks/>
          </p:cNvCxnSpPr>
          <p:nvPr userDrawn="1"/>
        </p:nvCxnSpPr>
        <p:spPr>
          <a:xfrm>
            <a:off x="665416" y="2560586"/>
            <a:ext cx="5908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4D11C963-0505-1133-30D4-F16CB68BD2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18754" y="4430538"/>
            <a:ext cx="1149938" cy="56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928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B7F7F5-97A5-9C42-8B14-123783C665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20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874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dership or Project Team - Edit Master to add or remove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2F55F71-C84E-7E4B-98A7-B353DF51E44D}"/>
              </a:ext>
            </a:extLst>
          </p:cNvPr>
          <p:cNvCxnSpPr>
            <a:cxnSpLocks/>
          </p:cNvCxnSpPr>
          <p:nvPr userDrawn="1"/>
        </p:nvCxnSpPr>
        <p:spPr>
          <a:xfrm>
            <a:off x="456913" y="2011802"/>
            <a:ext cx="365788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652404D-DA9F-7C42-A6B3-BD56FCAEB316}"/>
              </a:ext>
            </a:extLst>
          </p:cNvPr>
          <p:cNvCxnSpPr>
            <a:cxnSpLocks/>
          </p:cNvCxnSpPr>
          <p:nvPr userDrawn="1"/>
        </p:nvCxnSpPr>
        <p:spPr>
          <a:xfrm>
            <a:off x="456913" y="2844801"/>
            <a:ext cx="365788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158EFAC-48BE-1440-97C1-BB27E31F5705}"/>
              </a:ext>
            </a:extLst>
          </p:cNvPr>
          <p:cNvCxnSpPr>
            <a:cxnSpLocks/>
          </p:cNvCxnSpPr>
          <p:nvPr userDrawn="1"/>
        </p:nvCxnSpPr>
        <p:spPr>
          <a:xfrm>
            <a:off x="456913" y="3677845"/>
            <a:ext cx="365788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95225E5-EB4A-A540-B92B-E1F4A3AAFA10}"/>
              </a:ext>
            </a:extLst>
          </p:cNvPr>
          <p:cNvCxnSpPr/>
          <p:nvPr userDrawn="1"/>
        </p:nvCxnSpPr>
        <p:spPr>
          <a:xfrm>
            <a:off x="4597399" y="2011802"/>
            <a:ext cx="365788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3234E04-B748-3D4A-BA4A-46DBCD6FFA3B}"/>
              </a:ext>
            </a:extLst>
          </p:cNvPr>
          <p:cNvCxnSpPr/>
          <p:nvPr userDrawn="1"/>
        </p:nvCxnSpPr>
        <p:spPr>
          <a:xfrm>
            <a:off x="4597399" y="2844801"/>
            <a:ext cx="365788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B8CC795-2DDA-CC44-B20A-D273A2654C79}"/>
              </a:ext>
            </a:extLst>
          </p:cNvPr>
          <p:cNvCxnSpPr>
            <a:cxnSpLocks/>
          </p:cNvCxnSpPr>
          <p:nvPr userDrawn="1"/>
        </p:nvCxnSpPr>
        <p:spPr>
          <a:xfrm>
            <a:off x="1238296" y="1352550"/>
            <a:ext cx="5905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94BCC7E-EFC7-AE41-B02D-267BA0942005}"/>
              </a:ext>
            </a:extLst>
          </p:cNvPr>
          <p:cNvCxnSpPr>
            <a:cxnSpLocks/>
          </p:cNvCxnSpPr>
          <p:nvPr userDrawn="1"/>
        </p:nvCxnSpPr>
        <p:spPr>
          <a:xfrm>
            <a:off x="1238296" y="2190750"/>
            <a:ext cx="5905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3A4F24F-5A83-1F47-9608-8CC787113BF8}"/>
              </a:ext>
            </a:extLst>
          </p:cNvPr>
          <p:cNvCxnSpPr>
            <a:cxnSpLocks/>
          </p:cNvCxnSpPr>
          <p:nvPr userDrawn="1"/>
        </p:nvCxnSpPr>
        <p:spPr>
          <a:xfrm>
            <a:off x="1238296" y="3027091"/>
            <a:ext cx="6667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B94364C-0C1A-7B4E-8CF9-A0884CBC616F}"/>
              </a:ext>
            </a:extLst>
          </p:cNvPr>
          <p:cNvCxnSpPr>
            <a:cxnSpLocks/>
          </p:cNvCxnSpPr>
          <p:nvPr userDrawn="1"/>
        </p:nvCxnSpPr>
        <p:spPr>
          <a:xfrm>
            <a:off x="1238296" y="3867150"/>
            <a:ext cx="6667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itle 67">
            <a:extLst>
              <a:ext uri="{FF2B5EF4-FFF2-40B4-BE49-F238E27FC236}">
                <a16:creationId xmlns:a16="http://schemas.microsoft.com/office/drawing/2014/main" id="{4E5F1634-8D0D-BE4F-A41B-4C2DE633BD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/>
              <a:t>Leadership Team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02B539F6-671D-BE4D-819D-3F3F733F4F8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95624" y="3375024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98" name="Text Placeholder 96">
            <a:extLst>
              <a:ext uri="{FF2B5EF4-FFF2-40B4-BE49-F238E27FC236}">
                <a16:creationId xmlns:a16="http://schemas.microsoft.com/office/drawing/2014/main" id="{4BEFC373-ABA5-414A-A00A-02CF19BE5AC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295624" y="2536824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99" name="Text Placeholder 96">
            <a:extLst>
              <a:ext uri="{FF2B5EF4-FFF2-40B4-BE49-F238E27FC236}">
                <a16:creationId xmlns:a16="http://schemas.microsoft.com/office/drawing/2014/main" id="{6A8454FD-2CF2-664A-A06E-EF8AD961B77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295624" y="1698624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0" name="Text Placeholder 96">
            <a:extLst>
              <a:ext uri="{FF2B5EF4-FFF2-40B4-BE49-F238E27FC236}">
                <a16:creationId xmlns:a16="http://schemas.microsoft.com/office/drawing/2014/main" id="{E7B5AA81-44F1-DD47-B4F4-95953ED1541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52112" y="1698624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1" name="Text Placeholder 96">
            <a:extLst>
              <a:ext uri="{FF2B5EF4-FFF2-40B4-BE49-F238E27FC236}">
                <a16:creationId xmlns:a16="http://schemas.microsoft.com/office/drawing/2014/main" id="{6BA54EB0-F253-6542-84EA-6A227C5F4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152112" y="2527500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2" name="Text Placeholder 96">
            <a:extLst>
              <a:ext uri="{FF2B5EF4-FFF2-40B4-BE49-F238E27FC236}">
                <a16:creationId xmlns:a16="http://schemas.microsoft.com/office/drawing/2014/main" id="{2446D04A-90ED-3748-BE18-B6203E81A21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52112" y="3355711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3" name="Text Placeholder 96">
            <a:extLst>
              <a:ext uri="{FF2B5EF4-FFF2-40B4-BE49-F238E27FC236}">
                <a16:creationId xmlns:a16="http://schemas.microsoft.com/office/drawing/2014/main" id="{23BF7D29-6DEB-084D-ADBD-FB04BD25109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52112" y="4213224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6BCE4E8B-0D3B-4888-BB68-5754A73DE28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52112" y="1435592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E51A7C88-44B7-45D5-AAE6-96F735C147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295624" y="1435592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55" name="Text Placeholder 9">
            <a:extLst>
              <a:ext uri="{FF2B5EF4-FFF2-40B4-BE49-F238E27FC236}">
                <a16:creationId xmlns:a16="http://schemas.microsoft.com/office/drawing/2014/main" id="{A103AACB-D271-499E-87CE-3F7F7D9D676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71544" y="2255009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EA8B5425-72D0-4857-A2C4-0C7E85C8538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95624" y="2255009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691F11FA-6C46-494E-9773-BA1CCD84CE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52112" y="3093495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93A6A919-4519-4C50-9A0E-DDF9070D254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95624" y="3093495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BC77364B-F0D7-437E-A921-4429F9C5721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52112" y="3944288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0D40397-F427-44DF-B6D5-8DE11BA35BBB}"/>
              </a:ext>
            </a:extLst>
          </p:cNvPr>
          <p:cNvCxnSpPr>
            <a:cxnSpLocks/>
          </p:cNvCxnSpPr>
          <p:nvPr userDrawn="1"/>
        </p:nvCxnSpPr>
        <p:spPr>
          <a:xfrm>
            <a:off x="5383576" y="1348740"/>
            <a:ext cx="4572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34F8698-1410-4B26-8D18-1CF6DB3CEE92}"/>
              </a:ext>
            </a:extLst>
          </p:cNvPr>
          <p:cNvCxnSpPr>
            <a:cxnSpLocks/>
          </p:cNvCxnSpPr>
          <p:nvPr userDrawn="1"/>
        </p:nvCxnSpPr>
        <p:spPr>
          <a:xfrm>
            <a:off x="5383576" y="2202180"/>
            <a:ext cx="4572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5AD9E2F7-9B05-412F-957D-E0398B78EDD9}"/>
              </a:ext>
            </a:extLst>
          </p:cNvPr>
          <p:cNvCxnSpPr>
            <a:cxnSpLocks/>
          </p:cNvCxnSpPr>
          <p:nvPr userDrawn="1"/>
        </p:nvCxnSpPr>
        <p:spPr>
          <a:xfrm>
            <a:off x="5383576" y="3025140"/>
            <a:ext cx="4572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Picture Placeholder 7">
            <a:extLst>
              <a:ext uri="{FF2B5EF4-FFF2-40B4-BE49-F238E27FC236}">
                <a16:creationId xmlns:a16="http://schemas.microsoft.com/office/drawing/2014/main" id="{8B62FB37-35FD-46E0-A890-CA52D6512BB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51715" y="1296980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/>
          </a:p>
        </p:txBody>
      </p:sp>
      <p:sp>
        <p:nvSpPr>
          <p:cNvPr id="90" name="Picture Placeholder 7">
            <a:extLst>
              <a:ext uri="{FF2B5EF4-FFF2-40B4-BE49-F238E27FC236}">
                <a16:creationId xmlns:a16="http://schemas.microsoft.com/office/drawing/2014/main" id="{E09FA452-FEED-49B2-9873-EC987A53A93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51715" y="2116250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/>
          </a:p>
        </p:txBody>
      </p:sp>
      <p:sp>
        <p:nvSpPr>
          <p:cNvPr id="91" name="Picture Placeholder 7">
            <a:extLst>
              <a:ext uri="{FF2B5EF4-FFF2-40B4-BE49-F238E27FC236}">
                <a16:creationId xmlns:a16="http://schemas.microsoft.com/office/drawing/2014/main" id="{F848E08C-23EA-4792-AB82-969A4722655A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566601" y="1312653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/>
          </a:p>
        </p:txBody>
      </p:sp>
      <p:sp>
        <p:nvSpPr>
          <p:cNvPr id="95" name="Picture Placeholder 7">
            <a:extLst>
              <a:ext uri="{FF2B5EF4-FFF2-40B4-BE49-F238E27FC236}">
                <a16:creationId xmlns:a16="http://schemas.microsoft.com/office/drawing/2014/main" id="{DA5E3112-4ED8-46E5-BBF8-C8A5C76F94A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566601" y="2119879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/>
          </a:p>
        </p:txBody>
      </p:sp>
      <p:sp>
        <p:nvSpPr>
          <p:cNvPr id="104" name="Picture Placeholder 7">
            <a:extLst>
              <a:ext uri="{FF2B5EF4-FFF2-40B4-BE49-F238E27FC236}">
                <a16:creationId xmlns:a16="http://schemas.microsoft.com/office/drawing/2014/main" id="{1F5DE517-5668-4EDF-9964-15D2895B2C9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566601" y="2961595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/>
          </a:p>
        </p:txBody>
      </p:sp>
      <p:sp>
        <p:nvSpPr>
          <p:cNvPr id="107" name="Picture Placeholder 7">
            <a:extLst>
              <a:ext uri="{FF2B5EF4-FFF2-40B4-BE49-F238E27FC236}">
                <a16:creationId xmlns:a16="http://schemas.microsoft.com/office/drawing/2014/main" id="{4B1F7794-3B63-476E-92F0-91EA86142AC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51715" y="2962507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/>
          </a:p>
        </p:txBody>
      </p:sp>
      <p:sp>
        <p:nvSpPr>
          <p:cNvPr id="108" name="Picture Placeholder 7">
            <a:extLst>
              <a:ext uri="{FF2B5EF4-FFF2-40B4-BE49-F238E27FC236}">
                <a16:creationId xmlns:a16="http://schemas.microsoft.com/office/drawing/2014/main" id="{CC83816F-D48B-41D4-AB58-1DAB410B57AF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51715" y="3781777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1999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71AAB-A242-4A79-BA06-EA56D8043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00" y="173039"/>
            <a:ext cx="8775647" cy="722311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101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Header for Chart o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CEB3-1FEE-4FDD-87A9-722FDC3EC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98880"/>
            <a:ext cx="8153400" cy="307975"/>
          </a:xfrm>
        </p:spPr>
        <p:txBody>
          <a:bodyPr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46091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xt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800" y="173039"/>
            <a:ext cx="8775647" cy="72231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Next Steps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8EC9808-9BC8-4B2C-B91A-97F15BF36A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9753" y="1123950"/>
            <a:ext cx="8775647" cy="3810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‒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‒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38536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Page Number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81156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Midn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59FA-847A-FD4A-9400-B35B7E4590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0"/>
            <a:ext cx="9144000" cy="51435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A56027-D498-3F41-B9EC-CFE22FC5F7DC}"/>
              </a:ext>
            </a:extLst>
          </p:cNvPr>
          <p:cNvCxnSpPr/>
          <p:nvPr userDrawn="1"/>
        </p:nvCxnSpPr>
        <p:spPr>
          <a:xfrm>
            <a:off x="4419600" y="1276350"/>
            <a:ext cx="0" cy="259080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9F6DBB5-F2D3-614A-83B5-56C9EBE8B5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8267" y="3421674"/>
            <a:ext cx="1142999" cy="14067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01582-B0A9-4941-B1D5-CF5F5609F3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8200" y="2330486"/>
            <a:ext cx="3200400" cy="241264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GET IN TOUCH WITH US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B8C48D-C5E2-284B-9911-B4A5C24E3AFB}"/>
              </a:ext>
            </a:extLst>
          </p:cNvPr>
          <p:cNvSpPr/>
          <p:nvPr userDrawn="1"/>
        </p:nvSpPr>
        <p:spPr>
          <a:xfrm>
            <a:off x="4592510" y="1732006"/>
            <a:ext cx="1884490" cy="5232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/>
            <a:r>
              <a:rPr lang="en-US" sz="2800">
                <a:solidFill>
                  <a:srgbClr val="E98300"/>
                </a:solidFill>
              </a:rPr>
              <a:t>Thank You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B869480-9A78-614D-BC02-CD6CB7AB2F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48200" y="2761084"/>
            <a:ext cx="3200400" cy="272482"/>
          </a:xfrm>
        </p:spPr>
        <p:txBody>
          <a:bodyPr/>
          <a:lstStyle>
            <a:lvl1pPr marL="0" indent="0">
              <a:buNone/>
              <a:defRPr sz="1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212.297.0200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629D734-1918-C846-AD96-B105CE9B63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8200" y="2942590"/>
            <a:ext cx="3200400" cy="314960"/>
          </a:xfrm>
        </p:spPr>
        <p:txBody>
          <a:bodyPr/>
          <a:lstStyle>
            <a:lvl1pPr marL="0" indent="0">
              <a:buNone/>
              <a:defRPr sz="10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Liberty Plaza, 7th Floor New York, NY 10006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F9A44CD-9A64-538D-6ACA-563F3E779A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11276" y="2046514"/>
            <a:ext cx="1341410" cy="65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1595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553D179-97FE-E541-A11B-95FD490082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A56027-D498-3F41-B9EC-CFE22FC5F7DC}"/>
              </a:ext>
            </a:extLst>
          </p:cNvPr>
          <p:cNvCxnSpPr/>
          <p:nvPr userDrawn="1"/>
        </p:nvCxnSpPr>
        <p:spPr>
          <a:xfrm>
            <a:off x="4419600" y="1276350"/>
            <a:ext cx="0" cy="259080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01582-B0A9-4941-B1D5-CF5F5609F3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8200" y="2330486"/>
            <a:ext cx="3200400" cy="241264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GET IN TOUCH WITH US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B8C48D-C5E2-284B-9911-B4A5C24E3AFB}"/>
              </a:ext>
            </a:extLst>
          </p:cNvPr>
          <p:cNvSpPr/>
          <p:nvPr userDrawn="1"/>
        </p:nvSpPr>
        <p:spPr>
          <a:xfrm>
            <a:off x="4592510" y="1732006"/>
            <a:ext cx="1884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>
                <a:solidFill>
                  <a:srgbClr val="0046AD"/>
                </a:solidFill>
              </a:rPr>
              <a:t>Thank You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B869480-9A78-614D-BC02-CD6CB7AB2F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48200" y="2761084"/>
            <a:ext cx="3200400" cy="272482"/>
          </a:xfrm>
        </p:spPr>
        <p:txBody>
          <a:bodyPr/>
          <a:lstStyle>
            <a:lvl1pPr marL="0" indent="0">
              <a:buNone/>
              <a:defRPr sz="1000" b="1" baseline="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212.297.0200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629D734-1918-C846-AD96-B105CE9B63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8200" y="2942590"/>
            <a:ext cx="3200400" cy="314960"/>
          </a:xfrm>
        </p:spPr>
        <p:txBody>
          <a:bodyPr/>
          <a:lstStyle>
            <a:lvl1pPr marL="0" indent="0">
              <a:buNone/>
              <a:defRPr sz="1000" b="0" baseline="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One Liberty Plaza, 7th Floor New York, NY 10006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AB2678-51EF-44EC-8E34-BD5E5E5AA3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24401" y="3365012"/>
            <a:ext cx="1257300" cy="254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CF456A6-67AE-0142-3889-6BA6F90878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68167" y="2060589"/>
            <a:ext cx="1271205" cy="62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555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01F706-3823-4E34-A3E1-BF8F2F5DAA4C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53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ABM pin (a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F1ABDCB-5245-574F-9174-A15E15C689D3}"/>
              </a:ext>
            </a:extLst>
          </p:cNvPr>
          <p:cNvSpPr/>
          <p:nvPr userDrawn="1"/>
        </p:nvSpPr>
        <p:spPr>
          <a:xfrm>
            <a:off x="8077200" y="3430664"/>
            <a:ext cx="1066800" cy="1712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Placeholder 9">
            <a:extLst>
              <a:ext uri="{FF2B5EF4-FFF2-40B4-BE49-F238E27FC236}">
                <a16:creationId xmlns:a16="http://schemas.microsoft.com/office/drawing/2014/main" id="{854A7949-C24D-5E4A-9C0B-59D7A73A0F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64325"/>
            <a:ext cx="3719286" cy="3307625"/>
          </a:xfrm>
          <a:prstGeom prst="rect">
            <a:avLst/>
          </a:prstGeom>
        </p:spPr>
      </p:pic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1C5DAA95-6343-BB40-A144-56DEADC425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04142" y="865384"/>
            <a:ext cx="6839857" cy="330550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CF076E-FC31-2A4D-820D-43DE0C70882D}"/>
              </a:ext>
            </a:extLst>
          </p:cNvPr>
          <p:cNvSpPr/>
          <p:nvPr userDrawn="1"/>
        </p:nvSpPr>
        <p:spPr>
          <a:xfrm>
            <a:off x="746759" y="486278"/>
            <a:ext cx="3520441" cy="4023360"/>
          </a:xfrm>
          <a:prstGeom prst="rect">
            <a:avLst/>
          </a:prstGeom>
          <a:solidFill>
            <a:srgbClr val="0083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975FB2A-F306-C943-B4CA-ACEBA39BE7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 rot="10800000">
            <a:off x="2298269" y="1998799"/>
            <a:ext cx="1968930" cy="2510837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C7CF7A3-7386-544F-8C5B-E05462DC7F50}"/>
              </a:ext>
            </a:extLst>
          </p:cNvPr>
          <p:cNvCxnSpPr>
            <a:cxnSpLocks/>
          </p:cNvCxnSpPr>
          <p:nvPr userDrawn="1"/>
        </p:nvCxnSpPr>
        <p:spPr>
          <a:xfrm>
            <a:off x="1158347" y="2419350"/>
            <a:ext cx="518053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71B56AA0-82FD-2242-B5A3-843D52E469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18742" y="3836488"/>
            <a:ext cx="436051" cy="244636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5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32FF24E1-905B-AE49-9F85-A3C04B04B5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18742" y="4141879"/>
            <a:ext cx="436052" cy="180975"/>
          </a:xfrm>
        </p:spPr>
        <p:txBody>
          <a:bodyPr lIns="0" rIns="0"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2018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8B1128D-1C76-874E-9002-0F9D65989FB9}"/>
              </a:ext>
            </a:extLst>
          </p:cNvPr>
          <p:cNvCxnSpPr/>
          <p:nvPr userDrawn="1"/>
        </p:nvCxnSpPr>
        <p:spPr>
          <a:xfrm>
            <a:off x="3618743" y="4127929"/>
            <a:ext cx="436051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B0B5BF6F-890B-3945-ABA6-C134DCDF9F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8742" y="3638550"/>
            <a:ext cx="436051" cy="180975"/>
          </a:xfrm>
        </p:spPr>
        <p:txBody>
          <a:bodyPr lIns="0" rIns="0" anchor="ctr" anchorCtr="0"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NOV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2505B6EE-023C-FD4A-94CD-788A25BCA3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8863" y="2571750"/>
            <a:ext cx="2112962" cy="830263"/>
          </a:xfrm>
        </p:spPr>
        <p:txBody>
          <a:bodyPr/>
          <a:lstStyle>
            <a:lvl1pPr marL="0" marR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JANE SMITH</a:t>
            </a:r>
            <a:br>
              <a:rPr lang="en-US">
                <a:solidFill>
                  <a:srgbClr val="FFFFFF"/>
                </a:solidFill>
              </a:rPr>
            </a:br>
            <a:r>
              <a:rPr lang="en-US">
                <a:solidFill>
                  <a:srgbClr val="FFFFFF"/>
                </a:solidFill>
              </a:rPr>
              <a:t>MARKETING DIRECTOR</a:t>
            </a:r>
          </a:p>
        </p:txBody>
      </p:sp>
    </p:spTree>
    <p:extLst>
      <p:ext uri="{BB962C8B-B14F-4D97-AF65-F5344CB8AC3E}">
        <p14:creationId xmlns:p14="http://schemas.microsoft.com/office/powerpoint/2010/main" val="2060301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754" y="173039"/>
            <a:ext cx="7387394" cy="72231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Agenda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9DD95948-510E-48D6-BE79-E62DEDF321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9754" y="1123950"/>
            <a:ext cx="7514562" cy="3810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‒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‒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743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77D376-373F-0341-A6AB-CC9FD6E68AA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83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 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A5797A4-9850-3646-8B74-4F4C1D237C5A}"/>
              </a:ext>
            </a:extLst>
          </p:cNvPr>
          <p:cNvGrpSpPr/>
          <p:nvPr userDrawn="1"/>
        </p:nvGrpSpPr>
        <p:grpSpPr>
          <a:xfrm>
            <a:off x="6658617" y="4246"/>
            <a:ext cx="2500246" cy="5151954"/>
            <a:chOff x="6843137" y="-9236"/>
            <a:chExt cx="2315726" cy="477173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BC36860-6F4C-8443-AD00-C8EED1EA3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3137" y="1428750"/>
              <a:ext cx="2315726" cy="3333750"/>
            </a:xfrm>
            <a:prstGeom prst="rect">
              <a:avLst/>
            </a:prstGeom>
          </p:spPr>
        </p:pic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2C9777C6-672E-B041-A44B-6D1714AA6571}"/>
                </a:ext>
              </a:extLst>
            </p:cNvPr>
            <p:cNvSpPr/>
            <p:nvPr/>
          </p:nvSpPr>
          <p:spPr>
            <a:xfrm flipH="1" flipV="1">
              <a:off x="7619999" y="-9236"/>
              <a:ext cx="1534473" cy="2875972"/>
            </a:xfrm>
            <a:prstGeom prst="rtTriangle">
              <a:avLst/>
            </a:prstGeom>
            <a:solidFill>
              <a:schemeClr val="accent1"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E4C8061B-571A-534A-A092-9C6C3E4F7F25}"/>
              </a:ext>
            </a:extLst>
          </p:cNvPr>
          <p:cNvSpPr/>
          <p:nvPr userDrawn="1"/>
        </p:nvSpPr>
        <p:spPr>
          <a:xfrm>
            <a:off x="0" y="3824515"/>
            <a:ext cx="613142" cy="1318985"/>
          </a:xfrm>
          <a:prstGeom prst="rtTriangle">
            <a:avLst/>
          </a:prstGeom>
          <a:solidFill>
            <a:srgbClr val="E98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C5F7A9-DF4A-FF4B-9DA0-A79AF0FBE79A}"/>
              </a:ext>
            </a:extLst>
          </p:cNvPr>
          <p:cNvCxnSpPr>
            <a:cxnSpLocks/>
          </p:cNvCxnSpPr>
          <p:nvPr userDrawn="1"/>
        </p:nvCxnSpPr>
        <p:spPr>
          <a:xfrm>
            <a:off x="762000" y="2927881"/>
            <a:ext cx="8194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id="{A5977FE7-9E46-F843-A06F-F18D31581A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302" y="3009900"/>
            <a:ext cx="8229600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Divider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8957B1A-3329-637A-FC47-594C1DC937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18754" y="4430538"/>
            <a:ext cx="1149938" cy="56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64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ose Vision 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12">
            <a:extLst>
              <a:ext uri="{FF2B5EF4-FFF2-40B4-BE49-F238E27FC236}">
                <a16:creationId xmlns:a16="http://schemas.microsoft.com/office/drawing/2014/main" id="{C806AB48-8074-4B6D-BED3-CEC35D3806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0551"/>
            <a:ext cx="9144001" cy="51587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4921E0A-0308-C443-A2F4-CCB3422A9B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240550" y="-10551"/>
            <a:ext cx="2903056" cy="2500532"/>
          </a:xfrm>
          <a:prstGeom prst="rect">
            <a:avLst/>
          </a:prstGeom>
        </p:spPr>
      </p:pic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6BBE8E86-663F-4F58-9E42-3C92AD6B7E21}"/>
              </a:ext>
            </a:extLst>
          </p:cNvPr>
          <p:cNvSpPr/>
          <p:nvPr userDrawn="1"/>
        </p:nvSpPr>
        <p:spPr>
          <a:xfrm>
            <a:off x="0" y="3824515"/>
            <a:ext cx="613142" cy="1318985"/>
          </a:xfrm>
          <a:prstGeom prst="rtTriangle">
            <a:avLst/>
          </a:prstGeom>
          <a:solidFill>
            <a:srgbClr val="E98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51767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- midn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581150"/>
            <a:ext cx="6400800" cy="1219201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“Place Quote Text Here”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3370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cap="all" spc="0" baseline="0">
                <a:solidFill>
                  <a:srgbClr val="0083BE"/>
                </a:solidFill>
              </a:defRPr>
            </a:lvl1pPr>
            <a:lvl2pPr marL="457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Quote Attribute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438080-E548-C049-B7A4-824E2B712C1A}"/>
              </a:ext>
            </a:extLst>
          </p:cNvPr>
          <p:cNvCxnSpPr>
            <a:cxnSpLocks/>
          </p:cNvCxnSpPr>
          <p:nvPr userDrawn="1"/>
        </p:nvCxnSpPr>
        <p:spPr>
          <a:xfrm>
            <a:off x="4162298" y="2876550"/>
            <a:ext cx="8194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61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9CD1E1-36AC-504E-8F7E-DC8C99A470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3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581150"/>
            <a:ext cx="6400800" cy="1219201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rgbClr val="00305E"/>
                </a:solidFill>
              </a:defRPr>
            </a:lvl1pPr>
          </a:lstStyle>
          <a:p>
            <a:r>
              <a:rPr lang="en-US"/>
              <a:t>“Place Quote Text Here”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3370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cap="all" spc="0" baseline="0">
                <a:solidFill>
                  <a:srgbClr val="0083BE"/>
                </a:solidFill>
              </a:defRPr>
            </a:lvl1pPr>
            <a:lvl2pPr marL="457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Quote Attribute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56150F-17D0-BB43-911B-4C1A4EB87D1C}"/>
              </a:ext>
            </a:extLst>
          </p:cNvPr>
          <p:cNvCxnSpPr>
            <a:cxnSpLocks/>
          </p:cNvCxnSpPr>
          <p:nvPr userDrawn="1"/>
        </p:nvCxnSpPr>
        <p:spPr>
          <a:xfrm>
            <a:off x="4162298" y="2876550"/>
            <a:ext cx="8194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337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6829C47-94D5-43CE-8451-9768EF337A26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alphaModFix amt="20000"/>
          </a:blip>
          <a:stretch>
            <a:fillRect/>
          </a:stretch>
        </p:blipFill>
        <p:spPr>
          <a:xfrm rot="10800000">
            <a:off x="7992175" y="3660674"/>
            <a:ext cx="1162792" cy="1482826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F56CB8-1F33-43A2-A665-9A1020025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53" y="173039"/>
            <a:ext cx="8775647" cy="7223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3DCCC-8689-4F63-842C-54E85B8D7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53" y="1105232"/>
            <a:ext cx="8775647" cy="3803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0"/>
            <a:endParaRPr lang="en-US"/>
          </a:p>
          <a:p>
            <a:pPr lvl="4"/>
            <a:endParaRPr lang="en-US"/>
          </a:p>
          <a:p>
            <a:pPr lvl="4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F51E4FA0-AF2F-484A-A2DB-617949289B6C}"/>
              </a:ext>
            </a:extLst>
          </p:cNvPr>
          <p:cNvSpPr txBox="1">
            <a:spLocks/>
          </p:cNvSpPr>
          <p:nvPr userDrawn="1"/>
        </p:nvSpPr>
        <p:spPr>
          <a:xfrm>
            <a:off x="8697767" y="4781550"/>
            <a:ext cx="457193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1D86429-E25C-914F-A190-E49FA0C0908E}" type="slidenum">
              <a:rPr lang="en-US" sz="800">
                <a:solidFill>
                  <a:srgbClr val="4D4F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800">
              <a:solidFill>
                <a:srgbClr val="4D4F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9143934-4290-4098-A379-C267D9AC04EE}"/>
              </a:ext>
            </a:extLst>
          </p:cNvPr>
          <p:cNvCxnSpPr/>
          <p:nvPr userDrawn="1"/>
        </p:nvCxnSpPr>
        <p:spPr>
          <a:xfrm>
            <a:off x="8850167" y="4781550"/>
            <a:ext cx="15408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108066B7-9F43-05F9-83BB-E22AB90B5F0D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7918754" y="-14508"/>
            <a:ext cx="1149938" cy="56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28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02" r:id="rId12"/>
    <p:sldLayoutId id="2147484003" r:id="rId13"/>
    <p:sldLayoutId id="2147484004" r:id="rId14"/>
    <p:sldLayoutId id="2147484005" r:id="rId15"/>
    <p:sldLayoutId id="2147484006" r:id="rId16"/>
    <p:sldLayoutId id="2147484032" r:id="rId17"/>
    <p:sldLayoutId id="2147484033" r:id="rId18"/>
    <p:sldLayoutId id="2147484007" r:id="rId19"/>
    <p:sldLayoutId id="2147484008" r:id="rId20"/>
    <p:sldLayoutId id="2147484009" r:id="rId21"/>
    <p:sldLayoutId id="2147484010" r:id="rId22"/>
    <p:sldLayoutId id="2147484011" r:id="rId23"/>
    <p:sldLayoutId id="2147484012" r:id="rId24"/>
    <p:sldLayoutId id="2147484013" r:id="rId25"/>
    <p:sldLayoutId id="2147484014" r:id="rId26"/>
    <p:sldLayoutId id="2147484015" r:id="rId27"/>
    <p:sldLayoutId id="2147484016" r:id="rId28"/>
    <p:sldLayoutId id="2147484017" r:id="rId29"/>
    <p:sldLayoutId id="2147484018" r:id="rId30"/>
    <p:sldLayoutId id="2147484019" r:id="rId31"/>
    <p:sldLayoutId id="2147484020" r:id="rId32"/>
    <p:sldLayoutId id="2147484021" r:id="rId33"/>
    <p:sldLayoutId id="2147484022" r:id="rId34"/>
    <p:sldLayoutId id="2147484023" r:id="rId35"/>
    <p:sldLayoutId id="2147484024" r:id="rId36"/>
    <p:sldLayoutId id="2147484025" r:id="rId37"/>
    <p:sldLayoutId id="2147484026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0046A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98300"/>
        </a:buClr>
        <a:buFont typeface="Arial" panose="020B0604020202020204" pitchFamily="34" charset="0"/>
        <a:buChar char="•"/>
        <a:defRPr sz="2400" kern="1200">
          <a:solidFill>
            <a:srgbClr val="4D4F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‒"/>
        <a:defRPr sz="2000" kern="1200">
          <a:solidFill>
            <a:srgbClr val="4D4F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4D4F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D4F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D4F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nationalaccountsupporthub@bunzlchs.co.uk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Jay.mahadevan@abm.com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Rolling Out the Bunzl Advantage Ordering System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Rob Morrison – Head Of Operational Systems 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01/05/2025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Are We Rolling This Out?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dirty="0"/>
              <a:t> </a:t>
            </a:r>
            <a:r>
              <a:rPr sz="1800" dirty="0" err="1"/>
              <a:t>Modernise</a:t>
            </a:r>
            <a:r>
              <a:rPr sz="1800" dirty="0"/>
              <a:t> our ordering process</a:t>
            </a:r>
          </a:p>
          <a:p>
            <a:r>
              <a:rPr sz="1800" dirty="0"/>
              <a:t> Real-time visibility of order status</a:t>
            </a:r>
          </a:p>
          <a:p>
            <a:r>
              <a:rPr sz="1800" dirty="0"/>
              <a:t> Reduced manual errors</a:t>
            </a:r>
          </a:p>
          <a:p>
            <a:r>
              <a:rPr sz="1800" dirty="0"/>
              <a:t> Compliance with approved products and suppliers</a:t>
            </a:r>
            <a:endParaRPr lang="en-GB" sz="1800" dirty="0"/>
          </a:p>
          <a:p>
            <a:r>
              <a:rPr lang="en-GB" sz="1800" dirty="0"/>
              <a:t>Standardisation of approach to ordering </a:t>
            </a:r>
          </a:p>
          <a:p>
            <a:r>
              <a:rPr lang="en-GB" sz="1800" dirty="0"/>
              <a:t>More sustainable business through catalogue management </a:t>
            </a:r>
          </a:p>
          <a:p>
            <a:r>
              <a:rPr lang="en-GB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Access to invoices, credit notes and PODS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GB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Enhanced product information and SDS compliance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GB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Mobile friendly to order anytime and anywhere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53" y="173039"/>
            <a:ext cx="8775647" cy="722311"/>
          </a:xfrm>
        </p:spPr>
        <p:txBody>
          <a:bodyPr anchor="ctr">
            <a:normAutofit/>
          </a:bodyPr>
          <a:lstStyle/>
          <a:p>
            <a:r>
              <a:t>What Is Bunzl Advantage?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753" y="1105232"/>
            <a:ext cx="4292573" cy="3803300"/>
          </a:xfrm>
        </p:spPr>
        <p:txBody>
          <a:bodyPr>
            <a:normAutofit/>
          </a:bodyPr>
          <a:lstStyle/>
          <a:p>
            <a:r>
              <a:rPr lang="en-GB" sz="1800" dirty="0"/>
              <a:t>Market-leading online ordering portal</a:t>
            </a:r>
          </a:p>
          <a:p>
            <a:r>
              <a:rPr lang="en-GB" sz="1800" dirty="0"/>
              <a:t>Pre-loaded approved product lists</a:t>
            </a:r>
          </a:p>
          <a:p>
            <a:r>
              <a:rPr lang="en-GB" sz="1800" dirty="0"/>
              <a:t>Safety Data Sheets library stored withing Bunzl Advantage for quick access.</a:t>
            </a:r>
          </a:p>
          <a:p>
            <a:r>
              <a:rPr lang="en-GB" sz="1800" dirty="0"/>
              <a:t>Repeat ordering &amp; email confirmations</a:t>
            </a:r>
          </a:p>
          <a:p>
            <a:r>
              <a:rPr lang="en-GB" sz="1800" dirty="0"/>
              <a:t>Real-time tracking &amp; management reporting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CF4380-825C-3C3F-97EE-64CA78E3A9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17" r="4466" b="4"/>
          <a:stretch/>
        </p:blipFill>
        <p:spPr>
          <a:xfrm>
            <a:off x="4622827" y="1105232"/>
            <a:ext cx="4025874" cy="35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53" y="173039"/>
            <a:ext cx="8775647" cy="722311"/>
          </a:xfrm>
        </p:spPr>
        <p:txBody>
          <a:bodyPr anchor="ctr">
            <a:normAutofit/>
          </a:bodyPr>
          <a:lstStyle/>
          <a:p>
            <a:r>
              <a:rPr dirty="0"/>
              <a:t>The New Ordering Process</a:t>
            </a:r>
            <a:r>
              <a:rPr lang="en-GB" dirty="0"/>
              <a:t> (Not TFL) 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753" y="1105232"/>
            <a:ext cx="4292573" cy="3803300"/>
          </a:xfrm>
        </p:spPr>
        <p:txBody>
          <a:bodyPr>
            <a:normAutofit/>
          </a:bodyPr>
          <a:lstStyle/>
          <a:p>
            <a:r>
              <a:rPr lang="en-GB" sz="1800" dirty="0"/>
              <a:t>Create order in Bunzl Advantage Portal</a:t>
            </a:r>
          </a:p>
          <a:p>
            <a:r>
              <a:rPr lang="en-GB" sz="1800" dirty="0"/>
              <a:t>Raise PO in IBMS</a:t>
            </a:r>
          </a:p>
          <a:p>
            <a:r>
              <a:rPr lang="en-GB" sz="1800" dirty="0"/>
              <a:t>Approval required by IBMS approver </a:t>
            </a:r>
          </a:p>
          <a:p>
            <a:r>
              <a:rPr lang="en-GB" sz="1800" dirty="0"/>
              <a:t>Input PO number into Bunzl</a:t>
            </a:r>
          </a:p>
          <a:p>
            <a:r>
              <a:rPr lang="en-GB" sz="1800" dirty="0"/>
              <a:t>Submit order</a:t>
            </a:r>
          </a:p>
          <a:p>
            <a:r>
              <a:rPr lang="en-GB" sz="1800" dirty="0"/>
              <a:t>Track progress in real-time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788C8F-7E18-082A-58B3-2FE0CA2BE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612" y="1105232"/>
            <a:ext cx="2881000" cy="3803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Quick Tips from the Portal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dirty="0"/>
              <a:t>Use your Custom Catalogue or Contract Products</a:t>
            </a:r>
          </a:p>
          <a:p>
            <a:r>
              <a:rPr sz="1800" dirty="0"/>
              <a:t>Add items directly to basket</a:t>
            </a:r>
          </a:p>
          <a:p>
            <a:r>
              <a:rPr sz="1800" dirty="0"/>
              <a:t>Enter your PO before submitting</a:t>
            </a:r>
          </a:p>
          <a:p>
            <a:r>
              <a:rPr sz="1800" dirty="0"/>
              <a:t>You'll receive confirmation &amp; tracking email</a:t>
            </a:r>
          </a:p>
          <a:p>
            <a:r>
              <a:rPr lang="en-GB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nationalaccountsupporthub@bunzlchs.co.uk</a:t>
            </a:r>
            <a:r>
              <a:rPr lang="en-GB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sz="1800" dirty="0"/>
              <a:t>for issues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dirty="0"/>
              <a:t>Faster, more reliable ordering</a:t>
            </a:r>
          </a:p>
          <a:p>
            <a:r>
              <a:rPr sz="1800" dirty="0"/>
              <a:t>Real-time tracking and updates</a:t>
            </a:r>
          </a:p>
          <a:p>
            <a:r>
              <a:rPr sz="1800" dirty="0"/>
              <a:t>Easier spend and product compliance</a:t>
            </a:r>
          </a:p>
          <a:p>
            <a:r>
              <a:rPr sz="1800" dirty="0"/>
              <a:t>Better visibility and audit readiness</a:t>
            </a:r>
            <a:endParaRPr lang="en-GB" sz="1800" dirty="0"/>
          </a:p>
          <a:p>
            <a:r>
              <a:rPr lang="en-GB" sz="1800" dirty="0"/>
              <a:t>Meets ABM’s Sustainability Targets </a:t>
            </a:r>
            <a:endParaRPr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Support &amp; Go-Live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dirty="0"/>
              <a:t>Go-Live Date: </a:t>
            </a:r>
            <a:r>
              <a:rPr lang="en-GB" sz="1800" dirty="0"/>
              <a:t>01/06/2025</a:t>
            </a:r>
            <a:endParaRPr sz="1800" dirty="0"/>
          </a:p>
          <a:p>
            <a:r>
              <a:rPr sz="1800" dirty="0"/>
              <a:t>Training </a:t>
            </a:r>
            <a:r>
              <a:rPr lang="en-GB" sz="1800" dirty="0"/>
              <a:t>will be provided by the Bunzl team WC 26/05/2025 </a:t>
            </a:r>
          </a:p>
          <a:p>
            <a:r>
              <a:rPr sz="1800" dirty="0"/>
              <a:t>Helpdesk support</a:t>
            </a:r>
            <a:r>
              <a:rPr lang="en-GB" sz="1800" dirty="0"/>
              <a:t> will be</a:t>
            </a:r>
            <a:r>
              <a:rPr sz="1800" dirty="0"/>
              <a:t> available</a:t>
            </a:r>
            <a:r>
              <a:rPr lang="en-GB" sz="1800" dirty="0"/>
              <a:t> if any queries </a:t>
            </a:r>
            <a:endParaRPr sz="1800" dirty="0"/>
          </a:p>
          <a:p>
            <a:r>
              <a:rPr sz="1800" dirty="0"/>
              <a:t>Contact:</a:t>
            </a:r>
            <a:r>
              <a:rPr lang="en-GB" sz="1800" dirty="0"/>
              <a:t> Robert.Morrison@abm.com / </a:t>
            </a:r>
            <a:r>
              <a:rPr lang="en-GB" sz="1800" dirty="0">
                <a:hlinkClick r:id="rId2"/>
              </a:rPr>
              <a:t>Jay.mahadevan@abm.com</a:t>
            </a:r>
            <a:endParaRPr lang="en-GB" sz="1800" dirty="0"/>
          </a:p>
          <a:p>
            <a:r>
              <a:rPr lang="en-GB" sz="1800" dirty="0"/>
              <a:t>More comms to follow.</a:t>
            </a:r>
            <a:endParaRPr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84A0DF-C863-4B5C-E74B-EAD833B132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4852C-66DE-BE8F-E341-4511D2DED4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E67767-BFD4-F4F0-E750-8AD9B0543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371334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Custom 2">
      <a:dk1>
        <a:srgbClr val="292929"/>
      </a:dk1>
      <a:lt1>
        <a:srgbClr val="FFFFFF"/>
      </a:lt1>
      <a:dk2>
        <a:srgbClr val="E98300"/>
      </a:dk2>
      <a:lt2>
        <a:srgbClr val="FED03B"/>
      </a:lt2>
      <a:accent1>
        <a:srgbClr val="0045AC"/>
      </a:accent1>
      <a:accent2>
        <a:srgbClr val="0083BD"/>
      </a:accent2>
      <a:accent3>
        <a:srgbClr val="C75B11"/>
      </a:accent3>
      <a:accent4>
        <a:srgbClr val="9DC3DE"/>
      </a:accent4>
      <a:accent5>
        <a:srgbClr val="969696"/>
      </a:accent5>
      <a:accent6>
        <a:srgbClr val="00305E"/>
      </a:accent6>
      <a:hlink>
        <a:srgbClr val="0083BD"/>
      </a:hlink>
      <a:folHlink>
        <a:srgbClr val="E983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82235A87FF44439C874FAE801136BD" ma:contentTypeVersion="13" ma:contentTypeDescription="Create a new document." ma:contentTypeScope="" ma:versionID="83fe14ff611cd4f58dbe920b547275a7">
  <xsd:schema xmlns:xsd="http://www.w3.org/2001/XMLSchema" xmlns:xs="http://www.w3.org/2001/XMLSchema" xmlns:p="http://schemas.microsoft.com/office/2006/metadata/properties" xmlns:ns2="26dc7a6f-1d23-4752-8ccf-ccb6ebeeb48d" xmlns:ns3="3de9674d-7970-463d-ae94-873b58cba1d5" targetNamespace="http://schemas.microsoft.com/office/2006/metadata/properties" ma:root="true" ma:fieldsID="9c28d66390b0cd9f9319613b3793dfc1" ns2:_="" ns3:_="">
    <xsd:import namespace="26dc7a6f-1d23-4752-8ccf-ccb6ebeeb48d"/>
    <xsd:import namespace="3de9674d-7970-463d-ae94-873b58cba1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dc7a6f-1d23-4752-8ccf-ccb6ebeeb4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5899ee2-da83-4830-8f7b-9d10e9c7a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e9674d-7970-463d-ae94-873b58cba1d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dccbd8b-77aa-453d-92e2-f7dd57c58b2d}" ma:internalName="TaxCatchAll" ma:showField="CatchAllData" ma:web="3de9674d-7970-463d-ae94-873b58cba1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6dc7a6f-1d23-4752-8ccf-ccb6ebeeb48d">
      <Terms xmlns="http://schemas.microsoft.com/office/infopath/2007/PartnerControls"/>
    </lcf76f155ced4ddcb4097134ff3c332f>
    <TaxCatchAll xmlns="3de9674d-7970-463d-ae94-873b58cba1d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74B892-1758-4BA9-9F32-46DD094D7F68}">
  <ds:schemaRefs>
    <ds:schemaRef ds:uri="26dc7a6f-1d23-4752-8ccf-ccb6ebeeb48d"/>
    <ds:schemaRef ds:uri="3de9674d-7970-463d-ae94-873b58cba1d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F95BFDD-4A79-477F-A223-E9F16E74894A}">
  <ds:schemaRefs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26dc7a6f-1d23-4752-8ccf-ccb6ebeeb48d"/>
    <ds:schemaRef ds:uri="3de9674d-7970-463d-ae94-873b58cba1d5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006D3A9-17E2-4465-AE60-AC5585E0826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e4a72ef-928b-45b6-a137-7ed7bb318678}" enabled="0" method="" siteId="{8e4a72ef-928b-45b6-a137-7ed7bb31867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</TotalTime>
  <Words>255</Words>
  <Application>Microsoft Office PowerPoint</Application>
  <PresentationFormat>On-screen Show (16:9)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Wingdings</vt:lpstr>
      <vt:lpstr>3_Custom Design</vt:lpstr>
      <vt:lpstr>Rolling Out the Bunzl Advantage Ordering System</vt:lpstr>
      <vt:lpstr>Why Are We Rolling This Out?</vt:lpstr>
      <vt:lpstr>What Is Bunzl Advantage?</vt:lpstr>
      <vt:lpstr>The New Ordering Process (Not TFL) </vt:lpstr>
      <vt:lpstr>Quick Tips from the Portal</vt:lpstr>
      <vt:lpstr>Key Benefits</vt:lpstr>
      <vt:lpstr>Support &amp; Go-Live Info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Robert Morrison</cp:lastModifiedBy>
  <cp:revision>15</cp:revision>
  <dcterms:created xsi:type="dcterms:W3CDTF">2018-12-14T21:26:20Z</dcterms:created>
  <dcterms:modified xsi:type="dcterms:W3CDTF">2025-05-08T08:31:58Z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Ids_UIVersion_3072">
    <vt:lpwstr>537</vt:lpwstr>
  </property>
  <property fmtid="{D5CDD505-2E9C-101B-9397-08002B2CF9AE}" pid="3" name="ContentTypeId">
    <vt:lpwstr>0x0101001382235A87FF44439C874FAE801136BD</vt:lpwstr>
  </property>
  <property fmtid="{D5CDD505-2E9C-101B-9397-08002B2CF9AE}" pid="4" name="MediaServiceImageTags">
    <vt:lpwstr/>
  </property>
</Properties>
</file>